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Montserrat" pitchFamily="2" charset="0"/>
      <p:regular r:id="rId21"/>
      <p:bold r:id="rId22"/>
    </p:embeddedFont>
    <p:embeddedFont>
      <p:font typeface="Montserrat Bold" pitchFamily="2" charset="0"/>
      <p:regular r:id="rId23"/>
      <p:bold r:id="rId24"/>
    </p:embeddedFont>
    <p:embeddedFont>
      <p:font typeface="Montserrat Medium" pitchFamily="2" charset="0"/>
      <p:regular r:id="rId25"/>
    </p:embeddedFont>
    <p:embeddedFont>
      <p:font typeface="Montserrat Semi-Bold" panose="020B0604020202020204" charset="0"/>
      <p:regular r:id="rId26"/>
    </p:embeddedFont>
    <p:embeddedFont>
      <p:font typeface="Playfair Display" panose="00000500000000000000" pitchFamily="2" charset="0"/>
      <p:regular r:id="rId27"/>
    </p:embeddedFont>
    <p:embeddedFont>
      <p:font typeface="Playfair Display Bold" panose="00000800000000000000" charset="0"/>
      <p:regular r:id="rId28"/>
    </p:embeddedFont>
    <p:embeddedFont>
      <p:font typeface="Poppins Bold"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0" d="100"/>
          <a:sy n="50" d="100"/>
        </p:scale>
        <p:origin x="864"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sv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15577" y="7207295"/>
            <a:ext cx="7230164" cy="3930580"/>
          </a:xfrm>
          <a:custGeom>
            <a:avLst/>
            <a:gdLst/>
            <a:ahLst/>
            <a:cxnLst/>
            <a:rect l="l" t="t" r="r" b="b"/>
            <a:pathLst>
              <a:path w="7230164" h="3930580">
                <a:moveTo>
                  <a:pt x="0" y="0"/>
                </a:moveTo>
                <a:lnTo>
                  <a:pt x="7230165" y="0"/>
                </a:lnTo>
                <a:lnTo>
                  <a:pt x="7230165" y="3930580"/>
                </a:lnTo>
                <a:lnTo>
                  <a:pt x="0" y="3930580"/>
                </a:lnTo>
                <a:lnTo>
                  <a:pt x="0" y="0"/>
                </a:lnTo>
                <a:close/>
              </a:path>
            </a:pathLst>
          </a:custGeom>
          <a:blipFill>
            <a:blip>
              <a:extLst>
                <a:ext uri="{96DAC541-7B7A-43D3-8B79-37D633B846F1}">
                  <asvg:svgBlip xmlns:asvg="http://schemas.microsoft.com/office/drawing/2016/SVG/main" r:embed="rId2"/>
                </a:ext>
              </a:extLst>
            </a:blip>
            <a:stretch>
              <a:fillRect/>
            </a:stretch>
          </a:blipFill>
        </p:spPr>
      </p:sp>
      <p:sp>
        <p:nvSpPr>
          <p:cNvPr id="4" name="Freeform 4"/>
          <p:cNvSpPr/>
          <p:nvPr/>
        </p:nvSpPr>
        <p:spPr>
          <a:xfrm>
            <a:off x="14632711" y="6909124"/>
            <a:ext cx="2931511" cy="2968951"/>
          </a:xfrm>
          <a:custGeom>
            <a:avLst/>
            <a:gdLst/>
            <a:ahLst/>
            <a:cxnLst/>
            <a:rect l="l" t="t" r="r" b="b"/>
            <a:pathLst>
              <a:path w="2931511" h="2968951">
                <a:moveTo>
                  <a:pt x="0" y="0"/>
                </a:moveTo>
                <a:lnTo>
                  <a:pt x="2931511" y="0"/>
                </a:lnTo>
                <a:lnTo>
                  <a:pt x="2931511" y="2968950"/>
                </a:lnTo>
                <a:lnTo>
                  <a:pt x="0" y="2968950"/>
                </a:lnTo>
                <a:lnTo>
                  <a:pt x="0" y="0"/>
                </a:lnTo>
                <a:close/>
              </a:path>
            </a:pathLst>
          </a:custGeom>
          <a:blipFill>
            <a:blip r:embed="rId3"/>
            <a:stretch>
              <a:fillRect/>
            </a:stretch>
          </a:blipFill>
        </p:spPr>
      </p:sp>
      <p:sp>
        <p:nvSpPr>
          <p:cNvPr id="5" name="TextBox 5"/>
          <p:cNvSpPr txBox="1"/>
          <p:nvPr/>
        </p:nvSpPr>
        <p:spPr>
          <a:xfrm>
            <a:off x="1028700" y="2662364"/>
            <a:ext cx="15069767" cy="1772119"/>
          </a:xfrm>
          <a:prstGeom prst="rect">
            <a:avLst/>
          </a:prstGeom>
        </p:spPr>
        <p:txBody>
          <a:bodyPr lIns="0" tIns="0" rIns="0" bIns="0" rtlCol="0" anchor="t">
            <a:spAutoFit/>
          </a:bodyPr>
          <a:lstStyle/>
          <a:p>
            <a:pPr algn="l">
              <a:lnSpc>
                <a:spcPts val="13124"/>
              </a:lnSpc>
            </a:pPr>
            <a:r>
              <a:rPr lang="en-US" sz="13814" b="1">
                <a:solidFill>
                  <a:srgbClr val="011859"/>
                </a:solidFill>
                <a:latin typeface="Montserrat Semi-Bold"/>
                <a:ea typeface="Montserrat Semi-Bold"/>
                <a:cs typeface="Montserrat Semi-Bold"/>
                <a:sym typeface="Montserrat Semi-Bold"/>
              </a:rPr>
              <a:t>Título</a:t>
            </a:r>
          </a:p>
        </p:txBody>
      </p:sp>
      <p:sp>
        <p:nvSpPr>
          <p:cNvPr id="6" name="TextBox 6"/>
          <p:cNvSpPr txBox="1"/>
          <p:nvPr/>
        </p:nvSpPr>
        <p:spPr>
          <a:xfrm>
            <a:off x="1247126" y="6559767"/>
            <a:ext cx="7176331" cy="945642"/>
          </a:xfrm>
          <a:prstGeom prst="rect">
            <a:avLst/>
          </a:prstGeom>
        </p:spPr>
        <p:txBody>
          <a:bodyPr lIns="0" tIns="0" rIns="0" bIns="0" rtlCol="0" anchor="t">
            <a:spAutoFit/>
          </a:bodyPr>
          <a:lstStyle/>
          <a:p>
            <a:pPr algn="l">
              <a:lnSpc>
                <a:spcPts val="3863"/>
              </a:lnSpc>
            </a:pPr>
            <a:r>
              <a:rPr lang="en-US" sz="2799" b="1">
                <a:solidFill>
                  <a:srgbClr val="414042"/>
                </a:solidFill>
                <a:latin typeface="Montserrat Medium"/>
                <a:ea typeface="Montserrat Medium"/>
                <a:cs typeface="Montserrat Medium"/>
                <a:sym typeface="Montserrat Medium"/>
              </a:rPr>
              <a:t>Autor/a: Lorem ipsum </a:t>
            </a:r>
          </a:p>
          <a:p>
            <a:pPr algn="l">
              <a:lnSpc>
                <a:spcPts val="3863"/>
              </a:lnSpc>
            </a:pPr>
            <a:r>
              <a:rPr lang="en-US" sz="2799" b="1">
                <a:solidFill>
                  <a:srgbClr val="414042"/>
                </a:solidFill>
                <a:latin typeface="Montserrat Medium"/>
                <a:ea typeface="Montserrat Medium"/>
                <a:cs typeface="Montserrat Medium"/>
                <a:sym typeface="Montserrat Medium"/>
              </a:rPr>
              <a:t>Director/a: Lorem ipsum </a:t>
            </a:r>
          </a:p>
        </p:txBody>
      </p:sp>
      <p:grpSp>
        <p:nvGrpSpPr>
          <p:cNvPr id="7" name="Group 33">
            <a:extLst>
              <a:ext uri="{FF2B5EF4-FFF2-40B4-BE49-F238E27FC236}">
                <a16:creationId xmlns:a16="http://schemas.microsoft.com/office/drawing/2014/main" id="{1F5D9092-2307-AB80-A423-44EACE72C717}"/>
              </a:ext>
            </a:extLst>
          </p:cNvPr>
          <p:cNvGrpSpPr/>
          <p:nvPr/>
        </p:nvGrpSpPr>
        <p:grpSpPr>
          <a:xfrm>
            <a:off x="12801599" y="281684"/>
            <a:ext cx="5963902" cy="9632575"/>
            <a:chOff x="-1228347" y="-12162383"/>
            <a:chExt cx="7951869" cy="12843438"/>
          </a:xfrm>
        </p:grpSpPr>
        <p:grpSp>
          <p:nvGrpSpPr>
            <p:cNvPr id="8" name="Group 34">
              <a:extLst>
                <a:ext uri="{FF2B5EF4-FFF2-40B4-BE49-F238E27FC236}">
                  <a16:creationId xmlns:a16="http://schemas.microsoft.com/office/drawing/2014/main" id="{EFA464F8-EC49-789B-A8E8-52BEFCF1CDFD}"/>
                </a:ext>
              </a:extLst>
            </p:cNvPr>
            <p:cNvGrpSpPr/>
            <p:nvPr/>
          </p:nvGrpSpPr>
          <p:grpSpPr>
            <a:xfrm>
              <a:off x="-1228347" y="-12162383"/>
              <a:ext cx="7951869" cy="12843438"/>
              <a:chOff x="-408635" y="-4046066"/>
              <a:chExt cx="2645353" cy="4272633"/>
            </a:xfrm>
          </p:grpSpPr>
          <p:sp>
            <p:nvSpPr>
              <p:cNvPr id="10" name="Freeform 35">
                <a:extLst>
                  <a:ext uri="{FF2B5EF4-FFF2-40B4-BE49-F238E27FC236}">
                    <a16:creationId xmlns:a16="http://schemas.microsoft.com/office/drawing/2014/main" id="{E32B3D2D-E099-5E7D-664E-44F4AFC1D7EB}"/>
                  </a:ext>
                </a:extLst>
              </p:cNvPr>
              <p:cNvSpPr/>
              <p:nvPr/>
            </p:nvSpPr>
            <p:spPr>
              <a:xfrm>
                <a:off x="-408635" y="-4046066"/>
                <a:ext cx="2236719" cy="226567"/>
              </a:xfrm>
              <a:custGeom>
                <a:avLst/>
                <a:gdLst/>
                <a:ahLst/>
                <a:cxnLst/>
                <a:rect l="l" t="t" r="r" b="b"/>
                <a:pathLst>
                  <a:path w="2236719" h="226567">
                    <a:moveTo>
                      <a:pt x="78300" y="0"/>
                    </a:moveTo>
                    <a:lnTo>
                      <a:pt x="2158419" y="0"/>
                    </a:lnTo>
                    <a:cubicBezTo>
                      <a:pt x="2201663" y="0"/>
                      <a:pt x="2236719" y="35056"/>
                      <a:pt x="2236719" y="78300"/>
                    </a:cubicBezTo>
                    <a:lnTo>
                      <a:pt x="2236719" y="148267"/>
                    </a:lnTo>
                    <a:cubicBezTo>
                      <a:pt x="2236719" y="191511"/>
                      <a:pt x="2201663" y="226567"/>
                      <a:pt x="2158419" y="226567"/>
                    </a:cubicBezTo>
                    <a:lnTo>
                      <a:pt x="78300" y="226567"/>
                    </a:lnTo>
                    <a:cubicBezTo>
                      <a:pt x="35056" y="226567"/>
                      <a:pt x="0" y="191511"/>
                      <a:pt x="0" y="148267"/>
                    </a:cubicBezTo>
                    <a:lnTo>
                      <a:pt x="0" y="78300"/>
                    </a:lnTo>
                    <a:cubicBezTo>
                      <a:pt x="0" y="35056"/>
                      <a:pt x="35056" y="0"/>
                      <a:pt x="78300" y="0"/>
                    </a:cubicBezTo>
                    <a:close/>
                  </a:path>
                </a:pathLst>
              </a:custGeom>
              <a:solidFill>
                <a:srgbClr val="011859"/>
              </a:solidFill>
            </p:spPr>
          </p:sp>
          <p:sp>
            <p:nvSpPr>
              <p:cNvPr id="11" name="TextBox 36">
                <a:extLst>
                  <a:ext uri="{FF2B5EF4-FFF2-40B4-BE49-F238E27FC236}">
                    <a16:creationId xmlns:a16="http://schemas.microsoft.com/office/drawing/2014/main" id="{AC068862-49B7-DA55-70B3-EEB4D04D61A3}"/>
                  </a:ext>
                </a:extLst>
              </p:cNvPr>
              <p:cNvSpPr txBox="1"/>
              <p:nvPr/>
            </p:nvSpPr>
            <p:spPr>
              <a:xfrm>
                <a:off x="0" y="-38100"/>
                <a:ext cx="2236718" cy="264667"/>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37">
              <a:extLst>
                <a:ext uri="{FF2B5EF4-FFF2-40B4-BE49-F238E27FC236}">
                  <a16:creationId xmlns:a16="http://schemas.microsoft.com/office/drawing/2014/main" id="{E4345EBE-AA15-854B-F0FF-8CFE0A91A8A2}"/>
                </a:ext>
              </a:extLst>
            </p:cNvPr>
            <p:cNvSpPr txBox="1"/>
            <p:nvPr/>
          </p:nvSpPr>
          <p:spPr>
            <a:xfrm>
              <a:off x="-6755" y="-12039026"/>
              <a:ext cx="5128572" cy="390192"/>
            </a:xfrm>
            <a:prstGeom prst="rect">
              <a:avLst/>
            </a:prstGeom>
          </p:spPr>
          <p:txBody>
            <a:bodyPr wrap="square" lIns="0" tIns="0" rIns="0" bIns="0" rtlCol="0" anchor="t">
              <a:spAutoFit/>
            </a:bodyPr>
            <a:lstStyle/>
            <a:p>
              <a:pPr algn="l">
                <a:lnSpc>
                  <a:spcPts val="2520"/>
                </a:lnSpc>
              </a:pPr>
              <a:r>
                <a:rPr lang="en-US" sz="1800" dirty="0">
                  <a:solidFill>
                    <a:srgbClr val="FFFFFF"/>
                  </a:solidFill>
                  <a:latin typeface="Playfair Display"/>
                  <a:ea typeface="Playfair Display"/>
                  <a:cs typeface="Playfair Display"/>
                  <a:sym typeface="Playfair Display"/>
                </a:rPr>
                <a:t>II JORNADAS POSGRADO 2026</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BFBFB">
                <a:alpha val="89804"/>
              </a:srgbClr>
            </a:solidFill>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287110" y="1550322"/>
            <a:ext cx="5972190" cy="6594887"/>
            <a:chOff x="0" y="0"/>
            <a:chExt cx="769630" cy="849876"/>
          </a:xfrm>
        </p:grpSpPr>
        <p:sp>
          <p:nvSpPr>
            <p:cNvPr id="6" name="Freeform 6"/>
            <p:cNvSpPr/>
            <p:nvPr/>
          </p:nvSpPr>
          <p:spPr>
            <a:xfrm>
              <a:off x="0" y="0"/>
              <a:ext cx="769630" cy="849876"/>
            </a:xfrm>
            <a:custGeom>
              <a:avLst/>
              <a:gdLst/>
              <a:ahLst/>
              <a:cxnLst/>
              <a:rect l="l" t="t" r="r" b="b"/>
              <a:pathLst>
                <a:path w="769630" h="849876">
                  <a:moveTo>
                    <a:pt x="0" y="0"/>
                  </a:moveTo>
                  <a:lnTo>
                    <a:pt x="769630" y="0"/>
                  </a:lnTo>
                  <a:lnTo>
                    <a:pt x="769630" y="849876"/>
                  </a:lnTo>
                  <a:lnTo>
                    <a:pt x="0" y="849876"/>
                  </a:lnTo>
                  <a:close/>
                </a:path>
              </a:pathLst>
            </a:custGeom>
            <a:blipFill>
              <a:blip r:embed="rId2"/>
              <a:stretch>
                <a:fillRect t="-17960" b="-17960"/>
              </a:stretch>
            </a:blipFill>
          </p:spPr>
        </p:sp>
      </p:grpSp>
      <p:sp>
        <p:nvSpPr>
          <p:cNvPr id="7" name="Freeform 7"/>
          <p:cNvSpPr/>
          <p:nvPr/>
        </p:nvSpPr>
        <p:spPr>
          <a:xfrm>
            <a:off x="1314450" y="4301578"/>
            <a:ext cx="369834" cy="341172"/>
          </a:xfrm>
          <a:custGeom>
            <a:avLst/>
            <a:gdLst/>
            <a:ahLst/>
            <a:cxnLst/>
            <a:rect l="l" t="t" r="r" b="b"/>
            <a:pathLst>
              <a:path w="369834" h="341172">
                <a:moveTo>
                  <a:pt x="0" y="0"/>
                </a:moveTo>
                <a:lnTo>
                  <a:pt x="369834" y="0"/>
                </a:lnTo>
                <a:lnTo>
                  <a:pt x="369834" y="341172"/>
                </a:lnTo>
                <a:lnTo>
                  <a:pt x="0" y="341172"/>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1992111" y="4174700"/>
            <a:ext cx="3976290" cy="537844"/>
          </a:xfrm>
          <a:prstGeom prst="rect">
            <a:avLst/>
          </a:prstGeom>
        </p:spPr>
        <p:txBody>
          <a:bodyPr lIns="0" tIns="0" rIns="0" bIns="0" rtlCol="0" anchor="t">
            <a:spAutoFit/>
          </a:bodyPr>
          <a:lstStyle/>
          <a:p>
            <a:pPr algn="l">
              <a:lnSpc>
                <a:spcPts val="4480"/>
              </a:lnSpc>
            </a:pPr>
            <a:r>
              <a:rPr lang="en-US" sz="3200">
                <a:solidFill>
                  <a:srgbClr val="03346E"/>
                </a:solidFill>
                <a:latin typeface="Montserrat"/>
                <a:ea typeface="Montserrat"/>
                <a:cs typeface="Montserrat"/>
                <a:sym typeface="Montserrat"/>
              </a:rPr>
              <a:t>Introduction</a:t>
            </a:r>
          </a:p>
        </p:txBody>
      </p:sp>
      <p:sp>
        <p:nvSpPr>
          <p:cNvPr id="9" name="TextBox 9"/>
          <p:cNvSpPr txBox="1"/>
          <p:nvPr/>
        </p:nvSpPr>
        <p:spPr>
          <a:xfrm>
            <a:off x="1992111" y="5052072"/>
            <a:ext cx="3976290" cy="537844"/>
          </a:xfrm>
          <a:prstGeom prst="rect">
            <a:avLst/>
          </a:prstGeom>
        </p:spPr>
        <p:txBody>
          <a:bodyPr lIns="0" tIns="0" rIns="0" bIns="0" rtlCol="0" anchor="t">
            <a:spAutoFit/>
          </a:bodyPr>
          <a:lstStyle/>
          <a:p>
            <a:pPr algn="l">
              <a:lnSpc>
                <a:spcPts val="4480"/>
              </a:lnSpc>
            </a:pPr>
            <a:r>
              <a:rPr lang="en-US" sz="3200">
                <a:solidFill>
                  <a:srgbClr val="03346E"/>
                </a:solidFill>
                <a:latin typeface="Montserrat"/>
                <a:ea typeface="Montserrat"/>
                <a:cs typeface="Montserrat"/>
                <a:sym typeface="Montserrat"/>
              </a:rPr>
              <a:t>Problems</a:t>
            </a:r>
          </a:p>
        </p:txBody>
      </p:sp>
      <p:sp>
        <p:nvSpPr>
          <p:cNvPr id="10" name="TextBox 10"/>
          <p:cNvSpPr txBox="1"/>
          <p:nvPr/>
        </p:nvSpPr>
        <p:spPr>
          <a:xfrm>
            <a:off x="1992111" y="5927101"/>
            <a:ext cx="3976290" cy="537844"/>
          </a:xfrm>
          <a:prstGeom prst="rect">
            <a:avLst/>
          </a:prstGeom>
        </p:spPr>
        <p:txBody>
          <a:bodyPr lIns="0" tIns="0" rIns="0" bIns="0" rtlCol="0" anchor="t">
            <a:spAutoFit/>
          </a:bodyPr>
          <a:lstStyle/>
          <a:p>
            <a:pPr algn="l">
              <a:lnSpc>
                <a:spcPts val="4480"/>
              </a:lnSpc>
            </a:pPr>
            <a:r>
              <a:rPr lang="en-US" sz="3200">
                <a:solidFill>
                  <a:srgbClr val="03346E"/>
                </a:solidFill>
                <a:latin typeface="Montserrat"/>
                <a:ea typeface="Montserrat"/>
                <a:cs typeface="Montserrat"/>
                <a:sym typeface="Montserrat"/>
              </a:rPr>
              <a:t>Literature Review</a:t>
            </a:r>
          </a:p>
        </p:txBody>
      </p:sp>
      <p:sp>
        <p:nvSpPr>
          <p:cNvPr id="11" name="TextBox 11"/>
          <p:cNvSpPr txBox="1"/>
          <p:nvPr/>
        </p:nvSpPr>
        <p:spPr>
          <a:xfrm>
            <a:off x="1992111" y="6802130"/>
            <a:ext cx="3976290" cy="537844"/>
          </a:xfrm>
          <a:prstGeom prst="rect">
            <a:avLst/>
          </a:prstGeom>
        </p:spPr>
        <p:txBody>
          <a:bodyPr lIns="0" tIns="0" rIns="0" bIns="0" rtlCol="0" anchor="t">
            <a:spAutoFit/>
          </a:bodyPr>
          <a:lstStyle/>
          <a:p>
            <a:pPr algn="l">
              <a:lnSpc>
                <a:spcPts val="4480"/>
              </a:lnSpc>
            </a:pPr>
            <a:r>
              <a:rPr lang="en-US" sz="3200">
                <a:solidFill>
                  <a:srgbClr val="03346E"/>
                </a:solidFill>
                <a:latin typeface="Montserrat"/>
                <a:ea typeface="Montserrat"/>
                <a:cs typeface="Montserrat"/>
                <a:sym typeface="Montserrat"/>
              </a:rPr>
              <a:t>Research Design</a:t>
            </a:r>
          </a:p>
        </p:txBody>
      </p:sp>
      <p:sp>
        <p:nvSpPr>
          <p:cNvPr id="12" name="TextBox 12"/>
          <p:cNvSpPr txBox="1"/>
          <p:nvPr/>
        </p:nvSpPr>
        <p:spPr>
          <a:xfrm>
            <a:off x="1992111" y="7677159"/>
            <a:ext cx="3976290" cy="537844"/>
          </a:xfrm>
          <a:prstGeom prst="rect">
            <a:avLst/>
          </a:prstGeom>
        </p:spPr>
        <p:txBody>
          <a:bodyPr lIns="0" tIns="0" rIns="0" bIns="0" rtlCol="0" anchor="t">
            <a:spAutoFit/>
          </a:bodyPr>
          <a:lstStyle/>
          <a:p>
            <a:pPr algn="l">
              <a:lnSpc>
                <a:spcPts val="4480"/>
              </a:lnSpc>
            </a:pPr>
            <a:r>
              <a:rPr lang="en-US" sz="3200">
                <a:solidFill>
                  <a:srgbClr val="03346E"/>
                </a:solidFill>
                <a:latin typeface="Montserrat"/>
                <a:ea typeface="Montserrat"/>
                <a:cs typeface="Montserrat"/>
                <a:sym typeface="Montserrat"/>
              </a:rPr>
              <a:t>Data Analysis</a:t>
            </a:r>
          </a:p>
        </p:txBody>
      </p:sp>
      <p:sp>
        <p:nvSpPr>
          <p:cNvPr id="13" name="TextBox 13"/>
          <p:cNvSpPr txBox="1"/>
          <p:nvPr/>
        </p:nvSpPr>
        <p:spPr>
          <a:xfrm>
            <a:off x="6935215" y="4174700"/>
            <a:ext cx="4101913" cy="537844"/>
          </a:xfrm>
          <a:prstGeom prst="rect">
            <a:avLst/>
          </a:prstGeom>
        </p:spPr>
        <p:txBody>
          <a:bodyPr lIns="0" tIns="0" rIns="0" bIns="0" rtlCol="0" anchor="t">
            <a:spAutoFit/>
          </a:bodyPr>
          <a:lstStyle/>
          <a:p>
            <a:pPr algn="l">
              <a:lnSpc>
                <a:spcPts val="4480"/>
              </a:lnSpc>
            </a:pPr>
            <a:r>
              <a:rPr lang="en-US" sz="3200">
                <a:solidFill>
                  <a:srgbClr val="03346E"/>
                </a:solidFill>
                <a:latin typeface="Montserrat"/>
                <a:ea typeface="Montserrat"/>
                <a:cs typeface="Montserrat"/>
                <a:sym typeface="Montserrat"/>
              </a:rPr>
              <a:t>Key Findings</a:t>
            </a:r>
          </a:p>
        </p:txBody>
      </p:sp>
      <p:sp>
        <p:nvSpPr>
          <p:cNvPr id="14" name="TextBox 14"/>
          <p:cNvSpPr txBox="1"/>
          <p:nvPr/>
        </p:nvSpPr>
        <p:spPr>
          <a:xfrm>
            <a:off x="6935215" y="5052072"/>
            <a:ext cx="4101913" cy="537844"/>
          </a:xfrm>
          <a:prstGeom prst="rect">
            <a:avLst/>
          </a:prstGeom>
        </p:spPr>
        <p:txBody>
          <a:bodyPr lIns="0" tIns="0" rIns="0" bIns="0" rtlCol="0" anchor="t">
            <a:spAutoFit/>
          </a:bodyPr>
          <a:lstStyle/>
          <a:p>
            <a:pPr algn="l">
              <a:lnSpc>
                <a:spcPts val="4480"/>
              </a:lnSpc>
            </a:pPr>
            <a:r>
              <a:rPr lang="en-US" sz="3200">
                <a:solidFill>
                  <a:srgbClr val="03346E"/>
                </a:solidFill>
                <a:latin typeface="Montserrat"/>
                <a:ea typeface="Montserrat"/>
                <a:cs typeface="Montserrat"/>
                <a:sym typeface="Montserrat"/>
              </a:rPr>
              <a:t>Results</a:t>
            </a:r>
          </a:p>
        </p:txBody>
      </p:sp>
      <p:sp>
        <p:nvSpPr>
          <p:cNvPr id="15" name="TextBox 15"/>
          <p:cNvSpPr txBox="1"/>
          <p:nvPr/>
        </p:nvSpPr>
        <p:spPr>
          <a:xfrm>
            <a:off x="6935215" y="5927101"/>
            <a:ext cx="4101913" cy="537844"/>
          </a:xfrm>
          <a:prstGeom prst="rect">
            <a:avLst/>
          </a:prstGeom>
        </p:spPr>
        <p:txBody>
          <a:bodyPr lIns="0" tIns="0" rIns="0" bIns="0" rtlCol="0" anchor="t">
            <a:spAutoFit/>
          </a:bodyPr>
          <a:lstStyle/>
          <a:p>
            <a:pPr algn="l">
              <a:lnSpc>
                <a:spcPts val="4480"/>
              </a:lnSpc>
            </a:pPr>
            <a:r>
              <a:rPr lang="en-US" sz="3200">
                <a:solidFill>
                  <a:srgbClr val="03346E"/>
                </a:solidFill>
                <a:latin typeface="Montserrat"/>
                <a:ea typeface="Montserrat"/>
                <a:cs typeface="Montserrat"/>
                <a:sym typeface="Montserrat"/>
              </a:rPr>
              <a:t>Discussion</a:t>
            </a:r>
          </a:p>
        </p:txBody>
      </p:sp>
      <p:sp>
        <p:nvSpPr>
          <p:cNvPr id="16" name="TextBox 16"/>
          <p:cNvSpPr txBox="1"/>
          <p:nvPr/>
        </p:nvSpPr>
        <p:spPr>
          <a:xfrm>
            <a:off x="6935215" y="6802130"/>
            <a:ext cx="4101913" cy="537844"/>
          </a:xfrm>
          <a:prstGeom prst="rect">
            <a:avLst/>
          </a:prstGeom>
        </p:spPr>
        <p:txBody>
          <a:bodyPr lIns="0" tIns="0" rIns="0" bIns="0" rtlCol="0" anchor="t">
            <a:spAutoFit/>
          </a:bodyPr>
          <a:lstStyle/>
          <a:p>
            <a:pPr algn="l">
              <a:lnSpc>
                <a:spcPts val="4480"/>
              </a:lnSpc>
            </a:pPr>
            <a:r>
              <a:rPr lang="en-US" sz="3200">
                <a:solidFill>
                  <a:srgbClr val="03346E"/>
                </a:solidFill>
                <a:latin typeface="Montserrat"/>
                <a:ea typeface="Montserrat"/>
                <a:cs typeface="Montserrat"/>
                <a:sym typeface="Montserrat"/>
              </a:rPr>
              <a:t>Conclusion</a:t>
            </a:r>
          </a:p>
        </p:txBody>
      </p:sp>
      <p:sp>
        <p:nvSpPr>
          <p:cNvPr id="17" name="TextBox 17"/>
          <p:cNvSpPr txBox="1"/>
          <p:nvPr/>
        </p:nvSpPr>
        <p:spPr>
          <a:xfrm>
            <a:off x="6935215" y="7677159"/>
            <a:ext cx="4101913" cy="537844"/>
          </a:xfrm>
          <a:prstGeom prst="rect">
            <a:avLst/>
          </a:prstGeom>
        </p:spPr>
        <p:txBody>
          <a:bodyPr lIns="0" tIns="0" rIns="0" bIns="0" rtlCol="0" anchor="t">
            <a:spAutoFit/>
          </a:bodyPr>
          <a:lstStyle/>
          <a:p>
            <a:pPr algn="l">
              <a:lnSpc>
                <a:spcPts val="4480"/>
              </a:lnSpc>
            </a:pPr>
            <a:r>
              <a:rPr lang="en-US" sz="3200">
                <a:solidFill>
                  <a:srgbClr val="03346E"/>
                </a:solidFill>
                <a:latin typeface="Montserrat"/>
                <a:ea typeface="Montserrat"/>
                <a:cs typeface="Montserrat"/>
                <a:sym typeface="Montserrat"/>
              </a:rPr>
              <a:t>Recommendations</a:t>
            </a:r>
          </a:p>
        </p:txBody>
      </p:sp>
      <p:sp>
        <p:nvSpPr>
          <p:cNvPr id="18" name="Freeform 18"/>
          <p:cNvSpPr/>
          <p:nvPr/>
        </p:nvSpPr>
        <p:spPr>
          <a:xfrm>
            <a:off x="1314450" y="5178949"/>
            <a:ext cx="369834" cy="341172"/>
          </a:xfrm>
          <a:custGeom>
            <a:avLst/>
            <a:gdLst/>
            <a:ahLst/>
            <a:cxnLst/>
            <a:rect l="l" t="t" r="r" b="b"/>
            <a:pathLst>
              <a:path w="369834" h="341172">
                <a:moveTo>
                  <a:pt x="0" y="0"/>
                </a:moveTo>
                <a:lnTo>
                  <a:pt x="369834" y="0"/>
                </a:lnTo>
                <a:lnTo>
                  <a:pt x="369834" y="341173"/>
                </a:lnTo>
                <a:lnTo>
                  <a:pt x="0" y="341173"/>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19" name="Freeform 19"/>
          <p:cNvSpPr/>
          <p:nvPr/>
        </p:nvSpPr>
        <p:spPr>
          <a:xfrm>
            <a:off x="1314450" y="6053979"/>
            <a:ext cx="369834" cy="341172"/>
          </a:xfrm>
          <a:custGeom>
            <a:avLst/>
            <a:gdLst/>
            <a:ahLst/>
            <a:cxnLst/>
            <a:rect l="l" t="t" r="r" b="b"/>
            <a:pathLst>
              <a:path w="369834" h="341172">
                <a:moveTo>
                  <a:pt x="0" y="0"/>
                </a:moveTo>
                <a:lnTo>
                  <a:pt x="369834" y="0"/>
                </a:lnTo>
                <a:lnTo>
                  <a:pt x="369834" y="341172"/>
                </a:lnTo>
                <a:lnTo>
                  <a:pt x="0" y="341172"/>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20" name="Freeform 20"/>
          <p:cNvSpPr/>
          <p:nvPr/>
        </p:nvSpPr>
        <p:spPr>
          <a:xfrm>
            <a:off x="1314450" y="6929008"/>
            <a:ext cx="369834" cy="341172"/>
          </a:xfrm>
          <a:custGeom>
            <a:avLst/>
            <a:gdLst/>
            <a:ahLst/>
            <a:cxnLst/>
            <a:rect l="l" t="t" r="r" b="b"/>
            <a:pathLst>
              <a:path w="369834" h="341172">
                <a:moveTo>
                  <a:pt x="0" y="0"/>
                </a:moveTo>
                <a:lnTo>
                  <a:pt x="369834" y="0"/>
                </a:lnTo>
                <a:lnTo>
                  <a:pt x="369834" y="341172"/>
                </a:lnTo>
                <a:lnTo>
                  <a:pt x="0" y="341172"/>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21" name="Freeform 21"/>
          <p:cNvSpPr/>
          <p:nvPr/>
        </p:nvSpPr>
        <p:spPr>
          <a:xfrm>
            <a:off x="1314450" y="7804037"/>
            <a:ext cx="369834" cy="341172"/>
          </a:xfrm>
          <a:custGeom>
            <a:avLst/>
            <a:gdLst/>
            <a:ahLst/>
            <a:cxnLst/>
            <a:rect l="l" t="t" r="r" b="b"/>
            <a:pathLst>
              <a:path w="369834" h="341172">
                <a:moveTo>
                  <a:pt x="0" y="0"/>
                </a:moveTo>
                <a:lnTo>
                  <a:pt x="369834" y="0"/>
                </a:lnTo>
                <a:lnTo>
                  <a:pt x="369834" y="341172"/>
                </a:lnTo>
                <a:lnTo>
                  <a:pt x="0" y="341172"/>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22" name="Freeform 22"/>
          <p:cNvSpPr/>
          <p:nvPr/>
        </p:nvSpPr>
        <p:spPr>
          <a:xfrm>
            <a:off x="6273201" y="4301578"/>
            <a:ext cx="369834" cy="341172"/>
          </a:xfrm>
          <a:custGeom>
            <a:avLst/>
            <a:gdLst/>
            <a:ahLst/>
            <a:cxnLst/>
            <a:rect l="l" t="t" r="r" b="b"/>
            <a:pathLst>
              <a:path w="369834" h="341172">
                <a:moveTo>
                  <a:pt x="0" y="0"/>
                </a:moveTo>
                <a:lnTo>
                  <a:pt x="369835" y="0"/>
                </a:lnTo>
                <a:lnTo>
                  <a:pt x="369835" y="341172"/>
                </a:lnTo>
                <a:lnTo>
                  <a:pt x="0" y="341172"/>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23" name="Freeform 23"/>
          <p:cNvSpPr/>
          <p:nvPr/>
        </p:nvSpPr>
        <p:spPr>
          <a:xfrm>
            <a:off x="6273201" y="5178949"/>
            <a:ext cx="369834" cy="341172"/>
          </a:xfrm>
          <a:custGeom>
            <a:avLst/>
            <a:gdLst/>
            <a:ahLst/>
            <a:cxnLst/>
            <a:rect l="l" t="t" r="r" b="b"/>
            <a:pathLst>
              <a:path w="369834" h="341172">
                <a:moveTo>
                  <a:pt x="0" y="0"/>
                </a:moveTo>
                <a:lnTo>
                  <a:pt x="369835" y="0"/>
                </a:lnTo>
                <a:lnTo>
                  <a:pt x="369835" y="341173"/>
                </a:lnTo>
                <a:lnTo>
                  <a:pt x="0" y="341173"/>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24" name="Freeform 24"/>
          <p:cNvSpPr/>
          <p:nvPr/>
        </p:nvSpPr>
        <p:spPr>
          <a:xfrm>
            <a:off x="6273201" y="6053979"/>
            <a:ext cx="369834" cy="341172"/>
          </a:xfrm>
          <a:custGeom>
            <a:avLst/>
            <a:gdLst/>
            <a:ahLst/>
            <a:cxnLst/>
            <a:rect l="l" t="t" r="r" b="b"/>
            <a:pathLst>
              <a:path w="369834" h="341172">
                <a:moveTo>
                  <a:pt x="0" y="0"/>
                </a:moveTo>
                <a:lnTo>
                  <a:pt x="369835" y="0"/>
                </a:lnTo>
                <a:lnTo>
                  <a:pt x="369835" y="341172"/>
                </a:lnTo>
                <a:lnTo>
                  <a:pt x="0" y="341172"/>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25" name="Freeform 25"/>
          <p:cNvSpPr/>
          <p:nvPr/>
        </p:nvSpPr>
        <p:spPr>
          <a:xfrm>
            <a:off x="6273201" y="6929008"/>
            <a:ext cx="369834" cy="341172"/>
          </a:xfrm>
          <a:custGeom>
            <a:avLst/>
            <a:gdLst/>
            <a:ahLst/>
            <a:cxnLst/>
            <a:rect l="l" t="t" r="r" b="b"/>
            <a:pathLst>
              <a:path w="369834" h="341172">
                <a:moveTo>
                  <a:pt x="0" y="0"/>
                </a:moveTo>
                <a:lnTo>
                  <a:pt x="369835" y="0"/>
                </a:lnTo>
                <a:lnTo>
                  <a:pt x="369835" y="341172"/>
                </a:lnTo>
                <a:lnTo>
                  <a:pt x="0" y="341172"/>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26" name="Freeform 26"/>
          <p:cNvSpPr/>
          <p:nvPr/>
        </p:nvSpPr>
        <p:spPr>
          <a:xfrm>
            <a:off x="6273201" y="7804037"/>
            <a:ext cx="369834" cy="341172"/>
          </a:xfrm>
          <a:custGeom>
            <a:avLst/>
            <a:gdLst/>
            <a:ahLst/>
            <a:cxnLst/>
            <a:rect l="l" t="t" r="r" b="b"/>
            <a:pathLst>
              <a:path w="369834" h="341172">
                <a:moveTo>
                  <a:pt x="0" y="0"/>
                </a:moveTo>
                <a:lnTo>
                  <a:pt x="369835" y="0"/>
                </a:lnTo>
                <a:lnTo>
                  <a:pt x="369835" y="341172"/>
                </a:lnTo>
                <a:lnTo>
                  <a:pt x="0" y="341172"/>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27" name="Freeform 27"/>
          <p:cNvSpPr/>
          <p:nvPr/>
        </p:nvSpPr>
        <p:spPr>
          <a:xfrm>
            <a:off x="679344" y="9392984"/>
            <a:ext cx="719190" cy="179798"/>
          </a:xfrm>
          <a:custGeom>
            <a:avLst/>
            <a:gdLst/>
            <a:ahLst/>
            <a:cxnLst/>
            <a:rect l="l" t="t" r="r" b="b"/>
            <a:pathLst>
              <a:path w="719190" h="179798">
                <a:moveTo>
                  <a:pt x="0" y="0"/>
                </a:moveTo>
                <a:lnTo>
                  <a:pt x="719190" y="0"/>
                </a:lnTo>
                <a:lnTo>
                  <a:pt x="719190" y="179798"/>
                </a:lnTo>
                <a:lnTo>
                  <a:pt x="0" y="179798"/>
                </a:lnTo>
                <a:lnTo>
                  <a:pt x="0" y="0"/>
                </a:lnTo>
                <a:close/>
              </a:path>
            </a:pathLst>
          </a:custGeom>
          <a:blipFill>
            <a:blip>
              <a:extLst>
                <a:ext uri="{96DAC541-7B7A-43D3-8B79-37D633B846F1}">
                  <asvg:svgBlip xmlns:asvg="http://schemas.microsoft.com/office/drawing/2016/SVG/main" r:embed="rId4"/>
                </a:ext>
              </a:extLst>
            </a:blip>
            <a:stretch>
              <a:fillRect/>
            </a:stretch>
          </a:blipFill>
        </p:spPr>
      </p:sp>
      <p:grpSp>
        <p:nvGrpSpPr>
          <p:cNvPr id="28" name="Group 28"/>
          <p:cNvGrpSpPr/>
          <p:nvPr/>
        </p:nvGrpSpPr>
        <p:grpSpPr>
          <a:xfrm>
            <a:off x="-761604" y="419788"/>
            <a:ext cx="7163655" cy="1217823"/>
            <a:chOff x="0" y="0"/>
            <a:chExt cx="1886724" cy="320744"/>
          </a:xfrm>
        </p:grpSpPr>
        <p:sp>
          <p:nvSpPr>
            <p:cNvPr id="29" name="Freeform 29"/>
            <p:cNvSpPr/>
            <p:nvPr/>
          </p:nvSpPr>
          <p:spPr>
            <a:xfrm>
              <a:off x="0" y="0"/>
              <a:ext cx="1886724" cy="320744"/>
            </a:xfrm>
            <a:custGeom>
              <a:avLst/>
              <a:gdLst/>
              <a:ahLst/>
              <a:cxnLst/>
              <a:rect l="l" t="t" r="r" b="b"/>
              <a:pathLst>
                <a:path w="1886724" h="320744">
                  <a:moveTo>
                    <a:pt x="55117" y="0"/>
                  </a:moveTo>
                  <a:lnTo>
                    <a:pt x="1831607" y="0"/>
                  </a:lnTo>
                  <a:cubicBezTo>
                    <a:pt x="1862047" y="0"/>
                    <a:pt x="1886724" y="24677"/>
                    <a:pt x="1886724" y="55117"/>
                  </a:cubicBezTo>
                  <a:lnTo>
                    <a:pt x="1886724" y="265627"/>
                  </a:lnTo>
                  <a:cubicBezTo>
                    <a:pt x="1886724" y="280245"/>
                    <a:pt x="1880917" y="294264"/>
                    <a:pt x="1870581" y="304600"/>
                  </a:cubicBezTo>
                  <a:cubicBezTo>
                    <a:pt x="1860244" y="314937"/>
                    <a:pt x="1846225" y="320744"/>
                    <a:pt x="1831607" y="320744"/>
                  </a:cubicBezTo>
                  <a:lnTo>
                    <a:pt x="55117" y="320744"/>
                  </a:lnTo>
                  <a:cubicBezTo>
                    <a:pt x="40499" y="320744"/>
                    <a:pt x="26480" y="314937"/>
                    <a:pt x="16143" y="304600"/>
                  </a:cubicBezTo>
                  <a:cubicBezTo>
                    <a:pt x="5807" y="294264"/>
                    <a:pt x="0" y="280245"/>
                    <a:pt x="0" y="265627"/>
                  </a:cubicBezTo>
                  <a:lnTo>
                    <a:pt x="0" y="55117"/>
                  </a:lnTo>
                  <a:cubicBezTo>
                    <a:pt x="0" y="40499"/>
                    <a:pt x="5807" y="26480"/>
                    <a:pt x="16143" y="16143"/>
                  </a:cubicBezTo>
                  <a:cubicBezTo>
                    <a:pt x="26480" y="5807"/>
                    <a:pt x="40499" y="0"/>
                    <a:pt x="55117" y="0"/>
                  </a:cubicBezTo>
                  <a:close/>
                </a:path>
              </a:pathLst>
            </a:custGeom>
            <a:solidFill>
              <a:srgbClr val="011859"/>
            </a:solidFill>
          </p:spPr>
        </p:sp>
        <p:sp>
          <p:nvSpPr>
            <p:cNvPr id="30" name="TextBox 30"/>
            <p:cNvSpPr txBox="1"/>
            <p:nvPr/>
          </p:nvSpPr>
          <p:spPr>
            <a:xfrm>
              <a:off x="0" y="-38100"/>
              <a:ext cx="1886724" cy="358844"/>
            </a:xfrm>
            <a:prstGeom prst="rect">
              <a:avLst/>
            </a:prstGeom>
          </p:spPr>
          <p:txBody>
            <a:bodyPr lIns="50800" tIns="50800" rIns="50800" bIns="50800" rtlCol="0" anchor="ctr"/>
            <a:lstStyle/>
            <a:p>
              <a:pPr algn="ctr">
                <a:lnSpc>
                  <a:spcPts val="2659"/>
                </a:lnSpc>
                <a:spcBef>
                  <a:spcPct val="0"/>
                </a:spcBef>
              </a:pPr>
              <a:endParaRPr/>
            </a:p>
          </p:txBody>
        </p:sp>
      </p:grpSp>
      <p:sp>
        <p:nvSpPr>
          <p:cNvPr id="31" name="TextBox 31"/>
          <p:cNvSpPr txBox="1"/>
          <p:nvPr/>
        </p:nvSpPr>
        <p:spPr>
          <a:xfrm>
            <a:off x="1028700" y="503456"/>
            <a:ext cx="2566487" cy="1008227"/>
          </a:xfrm>
          <a:prstGeom prst="rect">
            <a:avLst/>
          </a:prstGeom>
        </p:spPr>
        <p:txBody>
          <a:bodyPr lIns="0" tIns="0" rIns="0" bIns="0" rtlCol="0" anchor="t">
            <a:spAutoFit/>
          </a:bodyPr>
          <a:lstStyle/>
          <a:p>
            <a:pPr algn="ctr">
              <a:lnSpc>
                <a:spcPts val="8246"/>
              </a:lnSpc>
            </a:pPr>
            <a:r>
              <a:rPr lang="en-US" sz="5890">
                <a:solidFill>
                  <a:srgbClr val="FFFFFF"/>
                </a:solidFill>
                <a:latin typeface="Playfair Display"/>
                <a:ea typeface="Playfair Display"/>
                <a:cs typeface="Playfair Display"/>
                <a:sym typeface="Playfair Display"/>
              </a:rPr>
              <a:t>Título</a:t>
            </a:r>
          </a:p>
        </p:txBody>
      </p:sp>
      <p:sp>
        <p:nvSpPr>
          <p:cNvPr id="32" name="Freeform 32"/>
          <p:cNvSpPr/>
          <p:nvPr/>
        </p:nvSpPr>
        <p:spPr>
          <a:xfrm>
            <a:off x="14580464" y="576646"/>
            <a:ext cx="2678836" cy="904107"/>
          </a:xfrm>
          <a:custGeom>
            <a:avLst/>
            <a:gdLst/>
            <a:ahLst/>
            <a:cxnLst/>
            <a:rect l="l" t="t" r="r" b="b"/>
            <a:pathLst>
              <a:path w="2678836" h="904107">
                <a:moveTo>
                  <a:pt x="0" y="0"/>
                </a:moveTo>
                <a:lnTo>
                  <a:pt x="2678836" y="0"/>
                </a:lnTo>
                <a:lnTo>
                  <a:pt x="2678836" y="904108"/>
                </a:lnTo>
                <a:lnTo>
                  <a:pt x="0" y="904108"/>
                </a:lnTo>
                <a:lnTo>
                  <a:pt x="0" y="0"/>
                </a:lnTo>
                <a:close/>
              </a:path>
            </a:pathLst>
          </a:custGeom>
          <a:blipFill>
            <a:blip r:embed="rId5"/>
            <a:stretch>
              <a:fillRect/>
            </a:stretch>
          </a:blipFill>
        </p:spPr>
      </p:sp>
      <p:grpSp>
        <p:nvGrpSpPr>
          <p:cNvPr id="39" name="Group 34">
            <a:extLst>
              <a:ext uri="{FF2B5EF4-FFF2-40B4-BE49-F238E27FC236}">
                <a16:creationId xmlns:a16="http://schemas.microsoft.com/office/drawing/2014/main" id="{27611A63-AF92-8BE7-CC28-51B0858DF4B1}"/>
              </a:ext>
            </a:extLst>
          </p:cNvPr>
          <p:cNvGrpSpPr/>
          <p:nvPr/>
        </p:nvGrpSpPr>
        <p:grpSpPr>
          <a:xfrm>
            <a:off x="13722859" y="9403468"/>
            <a:ext cx="5042642" cy="510791"/>
            <a:chOff x="0" y="0"/>
            <a:chExt cx="2236718" cy="226567"/>
          </a:xfrm>
        </p:grpSpPr>
        <p:sp>
          <p:nvSpPr>
            <p:cNvPr id="41" name="Freeform 35">
              <a:extLst>
                <a:ext uri="{FF2B5EF4-FFF2-40B4-BE49-F238E27FC236}">
                  <a16:creationId xmlns:a16="http://schemas.microsoft.com/office/drawing/2014/main" id="{950648DF-05EB-1EA3-2B80-E6A298C6B40A}"/>
                </a:ext>
              </a:extLst>
            </p:cNvPr>
            <p:cNvSpPr/>
            <p:nvPr/>
          </p:nvSpPr>
          <p:spPr>
            <a:xfrm>
              <a:off x="0" y="0"/>
              <a:ext cx="2236719" cy="226567"/>
            </a:xfrm>
            <a:custGeom>
              <a:avLst/>
              <a:gdLst/>
              <a:ahLst/>
              <a:cxnLst/>
              <a:rect l="l" t="t" r="r" b="b"/>
              <a:pathLst>
                <a:path w="2236719" h="226567">
                  <a:moveTo>
                    <a:pt x="78300" y="0"/>
                  </a:moveTo>
                  <a:lnTo>
                    <a:pt x="2158419" y="0"/>
                  </a:lnTo>
                  <a:cubicBezTo>
                    <a:pt x="2201663" y="0"/>
                    <a:pt x="2236719" y="35056"/>
                    <a:pt x="2236719" y="78300"/>
                  </a:cubicBezTo>
                  <a:lnTo>
                    <a:pt x="2236719" y="148267"/>
                  </a:lnTo>
                  <a:cubicBezTo>
                    <a:pt x="2236719" y="191511"/>
                    <a:pt x="2201663" y="226567"/>
                    <a:pt x="2158419" y="226567"/>
                  </a:cubicBezTo>
                  <a:lnTo>
                    <a:pt x="78300" y="226567"/>
                  </a:lnTo>
                  <a:cubicBezTo>
                    <a:pt x="35056" y="226567"/>
                    <a:pt x="0" y="191511"/>
                    <a:pt x="0" y="148267"/>
                  </a:cubicBezTo>
                  <a:lnTo>
                    <a:pt x="0" y="78300"/>
                  </a:lnTo>
                  <a:cubicBezTo>
                    <a:pt x="0" y="35056"/>
                    <a:pt x="35056" y="0"/>
                    <a:pt x="78300" y="0"/>
                  </a:cubicBezTo>
                  <a:close/>
                </a:path>
              </a:pathLst>
            </a:custGeom>
            <a:solidFill>
              <a:srgbClr val="011859"/>
            </a:solidFill>
          </p:spPr>
        </p:sp>
        <p:sp>
          <p:nvSpPr>
            <p:cNvPr id="42" name="TextBox 36">
              <a:extLst>
                <a:ext uri="{FF2B5EF4-FFF2-40B4-BE49-F238E27FC236}">
                  <a16:creationId xmlns:a16="http://schemas.microsoft.com/office/drawing/2014/main" id="{731DFEB6-FC4C-F5D9-88FB-FAC75D72FAE5}"/>
                </a:ext>
              </a:extLst>
            </p:cNvPr>
            <p:cNvSpPr txBox="1"/>
            <p:nvPr/>
          </p:nvSpPr>
          <p:spPr>
            <a:xfrm>
              <a:off x="0" y="-38100"/>
              <a:ext cx="2236718" cy="264667"/>
            </a:xfrm>
            <a:prstGeom prst="rect">
              <a:avLst/>
            </a:prstGeom>
          </p:spPr>
          <p:txBody>
            <a:bodyPr lIns="50800" tIns="50800" rIns="50800" bIns="50800" rtlCol="0" anchor="ctr"/>
            <a:lstStyle/>
            <a:p>
              <a:pPr algn="ctr">
                <a:lnSpc>
                  <a:spcPts val="2659"/>
                </a:lnSpc>
                <a:spcBef>
                  <a:spcPct val="0"/>
                </a:spcBef>
              </a:pPr>
              <a:endParaRPr/>
            </a:p>
          </p:txBody>
        </p:sp>
      </p:grpSp>
      <p:sp>
        <p:nvSpPr>
          <p:cNvPr id="33" name="TextBox 37">
            <a:extLst>
              <a:ext uri="{FF2B5EF4-FFF2-40B4-BE49-F238E27FC236}">
                <a16:creationId xmlns:a16="http://schemas.microsoft.com/office/drawing/2014/main" id="{8D582F8D-C809-8038-2D8C-DADDEDD7A8FB}"/>
              </a:ext>
            </a:extLst>
          </p:cNvPr>
          <p:cNvSpPr txBox="1"/>
          <p:nvPr/>
        </p:nvSpPr>
        <p:spPr>
          <a:xfrm>
            <a:off x="14441571" y="9459078"/>
            <a:ext cx="3846429" cy="292644"/>
          </a:xfrm>
          <a:prstGeom prst="rect">
            <a:avLst/>
          </a:prstGeom>
        </p:spPr>
        <p:txBody>
          <a:bodyPr wrap="square" lIns="0" tIns="0" rIns="0" bIns="0" rtlCol="0" anchor="t">
            <a:spAutoFit/>
          </a:bodyPr>
          <a:lstStyle/>
          <a:p>
            <a:pPr algn="l">
              <a:lnSpc>
                <a:spcPts val="2520"/>
              </a:lnSpc>
            </a:pPr>
            <a:r>
              <a:rPr lang="en-US" sz="1800" dirty="0">
                <a:solidFill>
                  <a:srgbClr val="FFFFFF"/>
                </a:solidFill>
                <a:latin typeface="Playfair Display"/>
                <a:ea typeface="Playfair Display"/>
                <a:cs typeface="Playfair Display"/>
                <a:sym typeface="Playfair Display"/>
              </a:rPr>
              <a:t>II JORNADAS POSGRADO 2026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BFBFB">
                <a:alpha val="89804"/>
              </a:srgbClr>
            </a:solidFill>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1028700"/>
            <a:ext cx="2150908" cy="8229600"/>
            <a:chOff x="0" y="0"/>
            <a:chExt cx="566494" cy="2167467"/>
          </a:xfrm>
        </p:grpSpPr>
        <p:sp>
          <p:nvSpPr>
            <p:cNvPr id="6" name="Freeform 6"/>
            <p:cNvSpPr/>
            <p:nvPr/>
          </p:nvSpPr>
          <p:spPr>
            <a:xfrm>
              <a:off x="0" y="0"/>
              <a:ext cx="566494" cy="2167467"/>
            </a:xfrm>
            <a:custGeom>
              <a:avLst/>
              <a:gdLst/>
              <a:ahLst/>
              <a:cxnLst/>
              <a:rect l="l" t="t" r="r" b="b"/>
              <a:pathLst>
                <a:path w="566494" h="2167467">
                  <a:moveTo>
                    <a:pt x="283247" y="0"/>
                  </a:moveTo>
                  <a:lnTo>
                    <a:pt x="283247" y="0"/>
                  </a:lnTo>
                  <a:cubicBezTo>
                    <a:pt x="439680" y="0"/>
                    <a:pt x="566494" y="126814"/>
                    <a:pt x="566494" y="283247"/>
                  </a:cubicBezTo>
                  <a:lnTo>
                    <a:pt x="566494" y="1884219"/>
                  </a:lnTo>
                  <a:cubicBezTo>
                    <a:pt x="566494" y="2040653"/>
                    <a:pt x="439680" y="2167467"/>
                    <a:pt x="283247" y="2167467"/>
                  </a:cubicBezTo>
                  <a:lnTo>
                    <a:pt x="283247" y="2167467"/>
                  </a:lnTo>
                  <a:cubicBezTo>
                    <a:pt x="126814" y="2167467"/>
                    <a:pt x="0" y="2040653"/>
                    <a:pt x="0" y="1884219"/>
                  </a:cubicBezTo>
                  <a:lnTo>
                    <a:pt x="0" y="283247"/>
                  </a:lnTo>
                  <a:cubicBezTo>
                    <a:pt x="0" y="126814"/>
                    <a:pt x="126814" y="0"/>
                    <a:pt x="283247" y="0"/>
                  </a:cubicBezTo>
                  <a:close/>
                </a:path>
              </a:pathLst>
            </a:custGeom>
            <a:solidFill>
              <a:srgbClr val="011859"/>
            </a:solidFill>
          </p:spPr>
        </p:sp>
        <p:sp>
          <p:nvSpPr>
            <p:cNvPr id="7" name="TextBox 7"/>
            <p:cNvSpPr txBox="1"/>
            <p:nvPr/>
          </p:nvSpPr>
          <p:spPr>
            <a:xfrm>
              <a:off x="0" y="-38100"/>
              <a:ext cx="566494" cy="2205567"/>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862296" y="1028700"/>
            <a:ext cx="5609386" cy="3697023"/>
            <a:chOff x="0" y="0"/>
            <a:chExt cx="869041" cy="572766"/>
          </a:xfrm>
        </p:grpSpPr>
        <p:sp>
          <p:nvSpPr>
            <p:cNvPr id="9" name="Freeform 9"/>
            <p:cNvSpPr/>
            <p:nvPr/>
          </p:nvSpPr>
          <p:spPr>
            <a:xfrm>
              <a:off x="0" y="0"/>
              <a:ext cx="869041" cy="572766"/>
            </a:xfrm>
            <a:custGeom>
              <a:avLst/>
              <a:gdLst/>
              <a:ahLst/>
              <a:cxnLst/>
              <a:rect l="l" t="t" r="r" b="b"/>
              <a:pathLst>
                <a:path w="869041" h="572766">
                  <a:moveTo>
                    <a:pt x="0" y="0"/>
                  </a:moveTo>
                  <a:lnTo>
                    <a:pt x="869041" y="0"/>
                  </a:lnTo>
                  <a:lnTo>
                    <a:pt x="869041" y="572766"/>
                  </a:lnTo>
                  <a:lnTo>
                    <a:pt x="0" y="572766"/>
                  </a:lnTo>
                  <a:close/>
                </a:path>
              </a:pathLst>
            </a:custGeom>
            <a:blipFill>
              <a:blip r:embed="rId2"/>
              <a:stretch>
                <a:fillRect l="-5268" r="-5268"/>
              </a:stretch>
            </a:blipFill>
          </p:spPr>
        </p:sp>
      </p:grpSp>
      <p:grpSp>
        <p:nvGrpSpPr>
          <p:cNvPr id="10" name="Group 10"/>
          <p:cNvGrpSpPr/>
          <p:nvPr/>
        </p:nvGrpSpPr>
        <p:grpSpPr>
          <a:xfrm>
            <a:off x="3862296" y="5561277"/>
            <a:ext cx="5609386" cy="3697023"/>
            <a:chOff x="0" y="0"/>
            <a:chExt cx="869041" cy="572766"/>
          </a:xfrm>
        </p:grpSpPr>
        <p:sp>
          <p:nvSpPr>
            <p:cNvPr id="11" name="Freeform 11"/>
            <p:cNvSpPr/>
            <p:nvPr/>
          </p:nvSpPr>
          <p:spPr>
            <a:xfrm>
              <a:off x="0" y="0"/>
              <a:ext cx="869041" cy="572766"/>
            </a:xfrm>
            <a:custGeom>
              <a:avLst/>
              <a:gdLst/>
              <a:ahLst/>
              <a:cxnLst/>
              <a:rect l="l" t="t" r="r" b="b"/>
              <a:pathLst>
                <a:path w="869041" h="572766">
                  <a:moveTo>
                    <a:pt x="0" y="0"/>
                  </a:moveTo>
                  <a:lnTo>
                    <a:pt x="869041" y="0"/>
                  </a:lnTo>
                  <a:lnTo>
                    <a:pt x="869041" y="572766"/>
                  </a:lnTo>
                  <a:lnTo>
                    <a:pt x="0" y="572766"/>
                  </a:lnTo>
                  <a:close/>
                </a:path>
              </a:pathLst>
            </a:custGeom>
            <a:blipFill>
              <a:blip r:embed="rId3"/>
              <a:stretch>
                <a:fillRect t="-544" b="-544"/>
              </a:stretch>
            </a:blipFill>
          </p:spPr>
        </p:sp>
      </p:grpSp>
      <p:sp>
        <p:nvSpPr>
          <p:cNvPr id="12" name="TextBox 12"/>
          <p:cNvSpPr txBox="1"/>
          <p:nvPr/>
        </p:nvSpPr>
        <p:spPr>
          <a:xfrm rot="-5400000">
            <a:off x="-1910616" y="4629142"/>
            <a:ext cx="8229600" cy="1028714"/>
          </a:xfrm>
          <a:prstGeom prst="rect">
            <a:avLst/>
          </a:prstGeom>
        </p:spPr>
        <p:txBody>
          <a:bodyPr lIns="0" tIns="0" rIns="0" bIns="0" rtlCol="0" anchor="t">
            <a:spAutoFit/>
          </a:bodyPr>
          <a:lstStyle/>
          <a:p>
            <a:pPr algn="ctr">
              <a:lnSpc>
                <a:spcPts val="7695"/>
              </a:lnSpc>
            </a:pPr>
            <a:r>
              <a:rPr lang="en-US" sz="8100">
                <a:solidFill>
                  <a:srgbClr val="FFFFFF"/>
                </a:solidFill>
                <a:latin typeface="Playfair Display"/>
                <a:ea typeface="Playfair Display"/>
                <a:cs typeface="Playfair Display"/>
                <a:sym typeface="Playfair Display"/>
              </a:rPr>
              <a:t>Título</a:t>
            </a:r>
          </a:p>
        </p:txBody>
      </p:sp>
      <p:sp>
        <p:nvSpPr>
          <p:cNvPr id="13" name="TextBox 13"/>
          <p:cNvSpPr txBox="1"/>
          <p:nvPr/>
        </p:nvSpPr>
        <p:spPr>
          <a:xfrm>
            <a:off x="10614683" y="5494602"/>
            <a:ext cx="5776883" cy="613410"/>
          </a:xfrm>
          <a:prstGeom prst="rect">
            <a:avLst/>
          </a:prstGeom>
        </p:spPr>
        <p:txBody>
          <a:bodyPr lIns="0" tIns="0" rIns="0" bIns="0" rtlCol="0" anchor="t">
            <a:spAutoFit/>
          </a:bodyPr>
          <a:lstStyle/>
          <a:p>
            <a:pPr algn="l">
              <a:lnSpc>
                <a:spcPts val="5040"/>
              </a:lnSpc>
            </a:pPr>
            <a:r>
              <a:rPr lang="en-US" sz="3600">
                <a:solidFill>
                  <a:srgbClr val="03346E"/>
                </a:solidFill>
                <a:latin typeface="Montserrat"/>
                <a:ea typeface="Montserrat"/>
                <a:cs typeface="Montserrat"/>
                <a:sym typeface="Montserrat"/>
              </a:rPr>
              <a:t>Objectives</a:t>
            </a:r>
          </a:p>
        </p:txBody>
      </p:sp>
      <p:sp>
        <p:nvSpPr>
          <p:cNvPr id="14" name="TextBox 14"/>
          <p:cNvSpPr txBox="1"/>
          <p:nvPr/>
        </p:nvSpPr>
        <p:spPr>
          <a:xfrm>
            <a:off x="10460505" y="2023322"/>
            <a:ext cx="6085240" cy="2703194"/>
          </a:xfrm>
          <a:prstGeom prst="rect">
            <a:avLst/>
          </a:prstGeom>
        </p:spPr>
        <p:txBody>
          <a:bodyPr lIns="0" tIns="0" rIns="0" bIns="0" rtlCol="0" anchor="t">
            <a:spAutoFit/>
          </a:bodyPr>
          <a:lstStyle/>
          <a:p>
            <a:pPr algn="just">
              <a:lnSpc>
                <a:spcPts val="3600"/>
              </a:lnSpc>
            </a:pPr>
            <a:r>
              <a:rPr lang="en-US" sz="1800">
                <a:solidFill>
                  <a:srgbClr val="000000"/>
                </a:solidFill>
                <a:latin typeface="Montserrat"/>
                <a:ea typeface="Montserrat"/>
                <a:cs typeface="Montserrat"/>
                <a:sym typeface="Montserrat"/>
              </a:rPr>
              <a:t>Lorem ipsum dolor sit amet, consectetur adipiscing elit. Maecenas neque nulla, porta fringilla velit aliquet, scelerisque elementum dolor. Vivamus tristique augue ipsum, id volutpat dolor vestibulum sed. In ornare congue diam, a consectetur mi eleifend ac. Mauris semper nibh et ex rhoncus</a:t>
            </a:r>
          </a:p>
        </p:txBody>
      </p:sp>
      <p:sp>
        <p:nvSpPr>
          <p:cNvPr id="15" name="TextBox 15"/>
          <p:cNvSpPr txBox="1"/>
          <p:nvPr/>
        </p:nvSpPr>
        <p:spPr>
          <a:xfrm>
            <a:off x="10460505" y="1371846"/>
            <a:ext cx="5776883" cy="613409"/>
          </a:xfrm>
          <a:prstGeom prst="rect">
            <a:avLst/>
          </a:prstGeom>
        </p:spPr>
        <p:txBody>
          <a:bodyPr lIns="0" tIns="0" rIns="0" bIns="0" rtlCol="0" anchor="t">
            <a:spAutoFit/>
          </a:bodyPr>
          <a:lstStyle/>
          <a:p>
            <a:pPr algn="l">
              <a:lnSpc>
                <a:spcPts val="5040"/>
              </a:lnSpc>
            </a:pPr>
            <a:r>
              <a:rPr lang="en-US" sz="3600">
                <a:solidFill>
                  <a:srgbClr val="03346E"/>
                </a:solidFill>
                <a:latin typeface="Montserrat"/>
                <a:ea typeface="Montserrat"/>
                <a:cs typeface="Montserrat"/>
                <a:sym typeface="Montserrat"/>
              </a:rPr>
              <a:t>Background</a:t>
            </a:r>
          </a:p>
        </p:txBody>
      </p:sp>
      <p:sp>
        <p:nvSpPr>
          <p:cNvPr id="16" name="TextBox 16"/>
          <p:cNvSpPr txBox="1"/>
          <p:nvPr/>
        </p:nvSpPr>
        <p:spPr>
          <a:xfrm>
            <a:off x="10614683" y="6169607"/>
            <a:ext cx="6085240" cy="2703194"/>
          </a:xfrm>
          <a:prstGeom prst="rect">
            <a:avLst/>
          </a:prstGeom>
        </p:spPr>
        <p:txBody>
          <a:bodyPr lIns="0" tIns="0" rIns="0" bIns="0" rtlCol="0" anchor="t">
            <a:spAutoFit/>
          </a:bodyPr>
          <a:lstStyle/>
          <a:p>
            <a:pPr algn="just">
              <a:lnSpc>
                <a:spcPts val="3600"/>
              </a:lnSpc>
            </a:pPr>
            <a:r>
              <a:rPr lang="en-US" sz="1800">
                <a:solidFill>
                  <a:srgbClr val="000000"/>
                </a:solidFill>
                <a:latin typeface="Montserrat"/>
                <a:ea typeface="Montserrat"/>
                <a:cs typeface="Montserrat"/>
                <a:sym typeface="Montserrat"/>
              </a:rPr>
              <a:t>Lorem ipsum dolor sit amet, consectetur adipiscing elit. Maecenas neque nulla, porta fringilla velit aliquet, scelerisque elementum dolor. Vivamus tristique augue ipsum, id volutpat dolor vestibulum sed. In ornare congue diam, a consectetur mi eleifend ac. Mauris semper nibh et ex rhoncus</a:t>
            </a:r>
          </a:p>
        </p:txBody>
      </p:sp>
      <p:sp>
        <p:nvSpPr>
          <p:cNvPr id="17" name="Freeform 17"/>
          <p:cNvSpPr/>
          <p:nvPr/>
        </p:nvSpPr>
        <p:spPr>
          <a:xfrm>
            <a:off x="14580464" y="576646"/>
            <a:ext cx="2678836" cy="904107"/>
          </a:xfrm>
          <a:custGeom>
            <a:avLst/>
            <a:gdLst/>
            <a:ahLst/>
            <a:cxnLst/>
            <a:rect l="l" t="t" r="r" b="b"/>
            <a:pathLst>
              <a:path w="2678836" h="904107">
                <a:moveTo>
                  <a:pt x="0" y="0"/>
                </a:moveTo>
                <a:lnTo>
                  <a:pt x="2678836" y="0"/>
                </a:lnTo>
                <a:lnTo>
                  <a:pt x="2678836" y="904108"/>
                </a:lnTo>
                <a:lnTo>
                  <a:pt x="0" y="904108"/>
                </a:lnTo>
                <a:lnTo>
                  <a:pt x="0" y="0"/>
                </a:lnTo>
                <a:close/>
              </a:path>
            </a:pathLst>
          </a:custGeom>
          <a:blipFill>
            <a:blip r:embed="rId4"/>
            <a:stretch>
              <a:fillRect/>
            </a:stretch>
          </a:blipFill>
        </p:spPr>
      </p:sp>
      <p:grpSp>
        <p:nvGrpSpPr>
          <p:cNvPr id="24" name="Group 34">
            <a:extLst>
              <a:ext uri="{FF2B5EF4-FFF2-40B4-BE49-F238E27FC236}">
                <a16:creationId xmlns:a16="http://schemas.microsoft.com/office/drawing/2014/main" id="{BF3FAE53-6988-FF6D-A798-9773A0248C0D}"/>
              </a:ext>
            </a:extLst>
          </p:cNvPr>
          <p:cNvGrpSpPr/>
          <p:nvPr/>
        </p:nvGrpSpPr>
        <p:grpSpPr>
          <a:xfrm>
            <a:off x="13722859" y="9403468"/>
            <a:ext cx="5042642" cy="510791"/>
            <a:chOff x="0" y="0"/>
            <a:chExt cx="2236718" cy="226567"/>
          </a:xfrm>
        </p:grpSpPr>
        <p:sp>
          <p:nvSpPr>
            <p:cNvPr id="26" name="Freeform 35">
              <a:extLst>
                <a:ext uri="{FF2B5EF4-FFF2-40B4-BE49-F238E27FC236}">
                  <a16:creationId xmlns:a16="http://schemas.microsoft.com/office/drawing/2014/main" id="{7484E8F9-2236-31C6-F2DE-82909744E671}"/>
                </a:ext>
              </a:extLst>
            </p:cNvPr>
            <p:cNvSpPr/>
            <p:nvPr/>
          </p:nvSpPr>
          <p:spPr>
            <a:xfrm>
              <a:off x="0" y="0"/>
              <a:ext cx="2236719" cy="226567"/>
            </a:xfrm>
            <a:custGeom>
              <a:avLst/>
              <a:gdLst/>
              <a:ahLst/>
              <a:cxnLst/>
              <a:rect l="l" t="t" r="r" b="b"/>
              <a:pathLst>
                <a:path w="2236719" h="226567">
                  <a:moveTo>
                    <a:pt x="78300" y="0"/>
                  </a:moveTo>
                  <a:lnTo>
                    <a:pt x="2158419" y="0"/>
                  </a:lnTo>
                  <a:cubicBezTo>
                    <a:pt x="2201663" y="0"/>
                    <a:pt x="2236719" y="35056"/>
                    <a:pt x="2236719" y="78300"/>
                  </a:cubicBezTo>
                  <a:lnTo>
                    <a:pt x="2236719" y="148267"/>
                  </a:lnTo>
                  <a:cubicBezTo>
                    <a:pt x="2236719" y="191511"/>
                    <a:pt x="2201663" y="226567"/>
                    <a:pt x="2158419" y="226567"/>
                  </a:cubicBezTo>
                  <a:lnTo>
                    <a:pt x="78300" y="226567"/>
                  </a:lnTo>
                  <a:cubicBezTo>
                    <a:pt x="35056" y="226567"/>
                    <a:pt x="0" y="191511"/>
                    <a:pt x="0" y="148267"/>
                  </a:cubicBezTo>
                  <a:lnTo>
                    <a:pt x="0" y="78300"/>
                  </a:lnTo>
                  <a:cubicBezTo>
                    <a:pt x="0" y="35056"/>
                    <a:pt x="35056" y="0"/>
                    <a:pt x="78300" y="0"/>
                  </a:cubicBezTo>
                  <a:close/>
                </a:path>
              </a:pathLst>
            </a:custGeom>
            <a:solidFill>
              <a:srgbClr val="011859"/>
            </a:solidFill>
          </p:spPr>
        </p:sp>
        <p:sp>
          <p:nvSpPr>
            <p:cNvPr id="27" name="TextBox 36">
              <a:extLst>
                <a:ext uri="{FF2B5EF4-FFF2-40B4-BE49-F238E27FC236}">
                  <a16:creationId xmlns:a16="http://schemas.microsoft.com/office/drawing/2014/main" id="{98572B95-6F4F-1E90-D5EC-86BC3E1DEA27}"/>
                </a:ext>
              </a:extLst>
            </p:cNvPr>
            <p:cNvSpPr txBox="1"/>
            <p:nvPr/>
          </p:nvSpPr>
          <p:spPr>
            <a:xfrm>
              <a:off x="0" y="-38100"/>
              <a:ext cx="2236718" cy="264667"/>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37">
            <a:extLst>
              <a:ext uri="{FF2B5EF4-FFF2-40B4-BE49-F238E27FC236}">
                <a16:creationId xmlns:a16="http://schemas.microsoft.com/office/drawing/2014/main" id="{75EA1BF9-FFC4-5D30-EEAC-D3A0AA707CC2}"/>
              </a:ext>
            </a:extLst>
          </p:cNvPr>
          <p:cNvSpPr txBox="1"/>
          <p:nvPr/>
        </p:nvSpPr>
        <p:spPr>
          <a:xfrm>
            <a:off x="14441571" y="9459078"/>
            <a:ext cx="3846429" cy="292644"/>
          </a:xfrm>
          <a:prstGeom prst="rect">
            <a:avLst/>
          </a:prstGeom>
        </p:spPr>
        <p:txBody>
          <a:bodyPr wrap="square" lIns="0" tIns="0" rIns="0" bIns="0" rtlCol="0" anchor="t">
            <a:spAutoFit/>
          </a:bodyPr>
          <a:lstStyle/>
          <a:p>
            <a:pPr algn="l">
              <a:lnSpc>
                <a:spcPts val="2520"/>
              </a:lnSpc>
            </a:pPr>
            <a:r>
              <a:rPr lang="en-US" sz="1800" dirty="0">
                <a:solidFill>
                  <a:srgbClr val="FFFFFF"/>
                </a:solidFill>
                <a:latin typeface="Playfair Display"/>
                <a:ea typeface="Playfair Display"/>
                <a:cs typeface="Playfair Display"/>
                <a:sym typeface="Playfair Display"/>
              </a:rPr>
              <a:t>II JORNADAS POSGRADO 2026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BFBFB">
                <a:alpha val="89804"/>
              </a:srgbClr>
            </a:solidFill>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472276" y="3883945"/>
            <a:ext cx="5972190" cy="6403055"/>
            <a:chOff x="0" y="0"/>
            <a:chExt cx="769630" cy="825155"/>
          </a:xfrm>
        </p:grpSpPr>
        <p:sp>
          <p:nvSpPr>
            <p:cNvPr id="6" name="Freeform 6"/>
            <p:cNvSpPr/>
            <p:nvPr/>
          </p:nvSpPr>
          <p:spPr>
            <a:xfrm>
              <a:off x="0" y="0"/>
              <a:ext cx="769630" cy="825155"/>
            </a:xfrm>
            <a:custGeom>
              <a:avLst/>
              <a:gdLst/>
              <a:ahLst/>
              <a:cxnLst/>
              <a:rect l="l" t="t" r="r" b="b"/>
              <a:pathLst>
                <a:path w="769630" h="825155">
                  <a:moveTo>
                    <a:pt x="0" y="0"/>
                  </a:moveTo>
                  <a:lnTo>
                    <a:pt x="769630" y="0"/>
                  </a:lnTo>
                  <a:lnTo>
                    <a:pt x="769630" y="825155"/>
                  </a:lnTo>
                  <a:lnTo>
                    <a:pt x="0" y="825155"/>
                  </a:lnTo>
                  <a:close/>
                </a:path>
              </a:pathLst>
            </a:custGeom>
            <a:blipFill>
              <a:blip r:embed="rId2"/>
              <a:stretch>
                <a:fillRect t="-19996" b="-19996"/>
              </a:stretch>
            </a:blipFill>
          </p:spPr>
        </p:sp>
      </p:grpSp>
      <p:grpSp>
        <p:nvGrpSpPr>
          <p:cNvPr id="7" name="Group 7"/>
          <p:cNvGrpSpPr/>
          <p:nvPr/>
        </p:nvGrpSpPr>
        <p:grpSpPr>
          <a:xfrm rot="5400000">
            <a:off x="11641950" y="-333401"/>
            <a:ext cx="2850718" cy="7284857"/>
            <a:chOff x="0" y="0"/>
            <a:chExt cx="750806" cy="1918645"/>
          </a:xfrm>
        </p:grpSpPr>
        <p:sp>
          <p:nvSpPr>
            <p:cNvPr id="8" name="Freeform 8"/>
            <p:cNvSpPr/>
            <p:nvPr/>
          </p:nvSpPr>
          <p:spPr>
            <a:xfrm>
              <a:off x="0" y="0"/>
              <a:ext cx="750806" cy="1918645"/>
            </a:xfrm>
            <a:custGeom>
              <a:avLst/>
              <a:gdLst/>
              <a:ahLst/>
              <a:cxnLst/>
              <a:rect l="l" t="t" r="r" b="b"/>
              <a:pathLst>
                <a:path w="750806" h="1918645">
                  <a:moveTo>
                    <a:pt x="92336" y="0"/>
                  </a:moveTo>
                  <a:lnTo>
                    <a:pt x="658470" y="0"/>
                  </a:lnTo>
                  <a:cubicBezTo>
                    <a:pt x="709466" y="0"/>
                    <a:pt x="750806" y="41340"/>
                    <a:pt x="750806" y="92336"/>
                  </a:cubicBezTo>
                  <a:lnTo>
                    <a:pt x="750806" y="1826309"/>
                  </a:lnTo>
                  <a:cubicBezTo>
                    <a:pt x="750806" y="1877305"/>
                    <a:pt x="709466" y="1918645"/>
                    <a:pt x="658470" y="1918645"/>
                  </a:cubicBezTo>
                  <a:lnTo>
                    <a:pt x="92336" y="1918645"/>
                  </a:lnTo>
                  <a:cubicBezTo>
                    <a:pt x="67847" y="1918645"/>
                    <a:pt x="44361" y="1908917"/>
                    <a:pt x="27045" y="1891601"/>
                  </a:cubicBezTo>
                  <a:cubicBezTo>
                    <a:pt x="9728" y="1874284"/>
                    <a:pt x="0" y="1850798"/>
                    <a:pt x="0" y="1826309"/>
                  </a:cubicBezTo>
                  <a:lnTo>
                    <a:pt x="0" y="92336"/>
                  </a:lnTo>
                  <a:cubicBezTo>
                    <a:pt x="0" y="41340"/>
                    <a:pt x="41340" y="0"/>
                    <a:pt x="92336" y="0"/>
                  </a:cubicBezTo>
                  <a:close/>
                </a:path>
              </a:pathLst>
            </a:custGeom>
            <a:solidFill>
              <a:srgbClr val="FFB312"/>
            </a:solidFill>
          </p:spPr>
        </p:sp>
        <p:sp>
          <p:nvSpPr>
            <p:cNvPr id="9" name="TextBox 9"/>
            <p:cNvSpPr txBox="1"/>
            <p:nvPr/>
          </p:nvSpPr>
          <p:spPr>
            <a:xfrm>
              <a:off x="0" y="-38100"/>
              <a:ext cx="750806" cy="195674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rot="5400000">
            <a:off x="11641950" y="3335544"/>
            <a:ext cx="2850718" cy="7284857"/>
            <a:chOff x="0" y="0"/>
            <a:chExt cx="750806" cy="1918645"/>
          </a:xfrm>
        </p:grpSpPr>
        <p:sp>
          <p:nvSpPr>
            <p:cNvPr id="11" name="Freeform 11"/>
            <p:cNvSpPr/>
            <p:nvPr/>
          </p:nvSpPr>
          <p:spPr>
            <a:xfrm>
              <a:off x="0" y="0"/>
              <a:ext cx="750806" cy="1918645"/>
            </a:xfrm>
            <a:custGeom>
              <a:avLst/>
              <a:gdLst/>
              <a:ahLst/>
              <a:cxnLst/>
              <a:rect l="l" t="t" r="r" b="b"/>
              <a:pathLst>
                <a:path w="750806" h="1918645">
                  <a:moveTo>
                    <a:pt x="92336" y="0"/>
                  </a:moveTo>
                  <a:lnTo>
                    <a:pt x="658470" y="0"/>
                  </a:lnTo>
                  <a:cubicBezTo>
                    <a:pt x="709466" y="0"/>
                    <a:pt x="750806" y="41340"/>
                    <a:pt x="750806" y="92336"/>
                  </a:cubicBezTo>
                  <a:lnTo>
                    <a:pt x="750806" y="1826309"/>
                  </a:lnTo>
                  <a:cubicBezTo>
                    <a:pt x="750806" y="1877305"/>
                    <a:pt x="709466" y="1918645"/>
                    <a:pt x="658470" y="1918645"/>
                  </a:cubicBezTo>
                  <a:lnTo>
                    <a:pt x="92336" y="1918645"/>
                  </a:lnTo>
                  <a:cubicBezTo>
                    <a:pt x="67847" y="1918645"/>
                    <a:pt x="44361" y="1908917"/>
                    <a:pt x="27045" y="1891601"/>
                  </a:cubicBezTo>
                  <a:cubicBezTo>
                    <a:pt x="9728" y="1874284"/>
                    <a:pt x="0" y="1850798"/>
                    <a:pt x="0" y="1826309"/>
                  </a:cubicBezTo>
                  <a:lnTo>
                    <a:pt x="0" y="92336"/>
                  </a:lnTo>
                  <a:cubicBezTo>
                    <a:pt x="0" y="41340"/>
                    <a:pt x="41340" y="0"/>
                    <a:pt x="92336" y="0"/>
                  </a:cubicBezTo>
                  <a:close/>
                </a:path>
              </a:pathLst>
            </a:custGeom>
            <a:solidFill>
              <a:srgbClr val="011859"/>
            </a:solidFill>
          </p:spPr>
        </p:sp>
        <p:sp>
          <p:nvSpPr>
            <p:cNvPr id="12" name="TextBox 12"/>
            <p:cNvSpPr txBox="1"/>
            <p:nvPr/>
          </p:nvSpPr>
          <p:spPr>
            <a:xfrm>
              <a:off x="0" y="-38100"/>
              <a:ext cx="750806" cy="195674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rot="5400000">
            <a:off x="9040489" y="2946958"/>
            <a:ext cx="768784" cy="724139"/>
            <a:chOff x="0" y="0"/>
            <a:chExt cx="202478" cy="190720"/>
          </a:xfrm>
        </p:grpSpPr>
        <p:sp>
          <p:nvSpPr>
            <p:cNvPr id="14" name="Freeform 14"/>
            <p:cNvSpPr/>
            <p:nvPr/>
          </p:nvSpPr>
          <p:spPr>
            <a:xfrm>
              <a:off x="0" y="0"/>
              <a:ext cx="202478" cy="190720"/>
            </a:xfrm>
            <a:custGeom>
              <a:avLst/>
              <a:gdLst/>
              <a:ahLst/>
              <a:cxnLst/>
              <a:rect l="l" t="t" r="r" b="b"/>
              <a:pathLst>
                <a:path w="202478" h="190720">
                  <a:moveTo>
                    <a:pt x="70492" y="0"/>
                  </a:moveTo>
                  <a:lnTo>
                    <a:pt x="131986" y="0"/>
                  </a:lnTo>
                  <a:cubicBezTo>
                    <a:pt x="150681" y="0"/>
                    <a:pt x="168611" y="7427"/>
                    <a:pt x="181831" y="20647"/>
                  </a:cubicBezTo>
                  <a:cubicBezTo>
                    <a:pt x="195051" y="33867"/>
                    <a:pt x="202478" y="51797"/>
                    <a:pt x="202478" y="70492"/>
                  </a:cubicBezTo>
                  <a:lnTo>
                    <a:pt x="202478" y="120227"/>
                  </a:lnTo>
                  <a:cubicBezTo>
                    <a:pt x="202478" y="159159"/>
                    <a:pt x="170917" y="190720"/>
                    <a:pt x="131986" y="190720"/>
                  </a:cubicBezTo>
                  <a:lnTo>
                    <a:pt x="70492" y="190720"/>
                  </a:lnTo>
                  <a:cubicBezTo>
                    <a:pt x="31561" y="190720"/>
                    <a:pt x="0" y="159159"/>
                    <a:pt x="0" y="120227"/>
                  </a:cubicBezTo>
                  <a:lnTo>
                    <a:pt x="0" y="70492"/>
                  </a:lnTo>
                  <a:cubicBezTo>
                    <a:pt x="0" y="31561"/>
                    <a:pt x="31561" y="0"/>
                    <a:pt x="70492" y="0"/>
                  </a:cubicBezTo>
                  <a:close/>
                </a:path>
              </a:pathLst>
            </a:custGeom>
            <a:solidFill>
              <a:srgbClr val="011859"/>
            </a:solidFill>
          </p:spPr>
        </p:sp>
        <p:sp>
          <p:nvSpPr>
            <p:cNvPr id="15" name="TextBox 15"/>
            <p:cNvSpPr txBox="1"/>
            <p:nvPr/>
          </p:nvSpPr>
          <p:spPr>
            <a:xfrm>
              <a:off x="0" y="-38100"/>
              <a:ext cx="202478" cy="22882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rot="5400000">
            <a:off x="9040489" y="6615903"/>
            <a:ext cx="768784" cy="724139"/>
            <a:chOff x="0" y="0"/>
            <a:chExt cx="202478" cy="190720"/>
          </a:xfrm>
        </p:grpSpPr>
        <p:sp>
          <p:nvSpPr>
            <p:cNvPr id="17" name="Freeform 17"/>
            <p:cNvSpPr/>
            <p:nvPr/>
          </p:nvSpPr>
          <p:spPr>
            <a:xfrm>
              <a:off x="0" y="0"/>
              <a:ext cx="202478" cy="190720"/>
            </a:xfrm>
            <a:custGeom>
              <a:avLst/>
              <a:gdLst/>
              <a:ahLst/>
              <a:cxnLst/>
              <a:rect l="l" t="t" r="r" b="b"/>
              <a:pathLst>
                <a:path w="202478" h="190720">
                  <a:moveTo>
                    <a:pt x="70492" y="0"/>
                  </a:moveTo>
                  <a:lnTo>
                    <a:pt x="131986" y="0"/>
                  </a:lnTo>
                  <a:cubicBezTo>
                    <a:pt x="150681" y="0"/>
                    <a:pt x="168611" y="7427"/>
                    <a:pt x="181831" y="20647"/>
                  </a:cubicBezTo>
                  <a:cubicBezTo>
                    <a:pt x="195051" y="33867"/>
                    <a:pt x="202478" y="51797"/>
                    <a:pt x="202478" y="70492"/>
                  </a:cubicBezTo>
                  <a:lnTo>
                    <a:pt x="202478" y="120227"/>
                  </a:lnTo>
                  <a:cubicBezTo>
                    <a:pt x="202478" y="159159"/>
                    <a:pt x="170917" y="190720"/>
                    <a:pt x="131986" y="190720"/>
                  </a:cubicBezTo>
                  <a:lnTo>
                    <a:pt x="70492" y="190720"/>
                  </a:lnTo>
                  <a:cubicBezTo>
                    <a:pt x="31561" y="190720"/>
                    <a:pt x="0" y="159159"/>
                    <a:pt x="0" y="120227"/>
                  </a:cubicBezTo>
                  <a:lnTo>
                    <a:pt x="0" y="70492"/>
                  </a:lnTo>
                  <a:cubicBezTo>
                    <a:pt x="0" y="31561"/>
                    <a:pt x="31561" y="0"/>
                    <a:pt x="70492" y="0"/>
                  </a:cubicBezTo>
                  <a:close/>
                </a:path>
              </a:pathLst>
            </a:custGeom>
            <a:solidFill>
              <a:srgbClr val="FFB312"/>
            </a:solidFill>
          </p:spPr>
        </p:sp>
        <p:sp>
          <p:nvSpPr>
            <p:cNvPr id="18" name="TextBox 18"/>
            <p:cNvSpPr txBox="1"/>
            <p:nvPr/>
          </p:nvSpPr>
          <p:spPr>
            <a:xfrm>
              <a:off x="0" y="-38100"/>
              <a:ext cx="202478" cy="228820"/>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a:off x="9214994" y="3161368"/>
            <a:ext cx="370868" cy="260997"/>
          </a:xfrm>
          <a:custGeom>
            <a:avLst/>
            <a:gdLst/>
            <a:ahLst/>
            <a:cxnLst/>
            <a:rect l="l" t="t" r="r" b="b"/>
            <a:pathLst>
              <a:path w="370868" h="260997">
                <a:moveTo>
                  <a:pt x="0" y="0"/>
                </a:moveTo>
                <a:lnTo>
                  <a:pt x="370868" y="0"/>
                </a:lnTo>
                <a:lnTo>
                  <a:pt x="370868" y="260998"/>
                </a:lnTo>
                <a:lnTo>
                  <a:pt x="0" y="260998"/>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20" name="TextBox 20"/>
          <p:cNvSpPr txBox="1"/>
          <p:nvPr/>
        </p:nvSpPr>
        <p:spPr>
          <a:xfrm>
            <a:off x="10152210" y="5731467"/>
            <a:ext cx="5830199" cy="2340609"/>
          </a:xfrm>
          <a:prstGeom prst="rect">
            <a:avLst/>
          </a:prstGeom>
        </p:spPr>
        <p:txBody>
          <a:bodyPr lIns="0" tIns="0" rIns="0" bIns="0" rtlCol="0" anchor="t">
            <a:spAutoFit/>
          </a:bodyPr>
          <a:lstStyle/>
          <a:p>
            <a:pPr algn="just">
              <a:lnSpc>
                <a:spcPts val="3800"/>
              </a:lnSpc>
            </a:pPr>
            <a:r>
              <a:rPr lang="en-US" sz="1900">
                <a:solidFill>
                  <a:srgbClr val="FFFFFF"/>
                </a:solidFill>
                <a:latin typeface="Montserrat"/>
                <a:ea typeface="Montserrat"/>
                <a:cs typeface="Montserrat"/>
                <a:sym typeface="Montserrat"/>
              </a:rPr>
              <a:t>Lorem ipsum dolor sit amet, consectetur adipiscing elit. Maecenas neque nulla, porta fringilla velit aliquet. Vivamus tristique augue ipsum, id volutpat dolor vestibulum sed. In ornare congue diam, </a:t>
            </a:r>
          </a:p>
        </p:txBody>
      </p:sp>
      <p:sp>
        <p:nvSpPr>
          <p:cNvPr id="21" name="TextBox 21"/>
          <p:cNvSpPr txBox="1"/>
          <p:nvPr/>
        </p:nvSpPr>
        <p:spPr>
          <a:xfrm>
            <a:off x="10152210" y="2062523"/>
            <a:ext cx="5830199" cy="1864359"/>
          </a:xfrm>
          <a:prstGeom prst="rect">
            <a:avLst/>
          </a:prstGeom>
        </p:spPr>
        <p:txBody>
          <a:bodyPr lIns="0" tIns="0" rIns="0" bIns="0" rtlCol="0" anchor="t">
            <a:spAutoFit/>
          </a:bodyPr>
          <a:lstStyle/>
          <a:p>
            <a:pPr algn="just">
              <a:lnSpc>
                <a:spcPts val="3800"/>
              </a:lnSpc>
            </a:pPr>
            <a:r>
              <a:rPr lang="en-US" sz="1900">
                <a:solidFill>
                  <a:srgbClr val="FFFFFF"/>
                </a:solidFill>
                <a:latin typeface="Montserrat"/>
                <a:ea typeface="Montserrat"/>
                <a:cs typeface="Montserrat"/>
                <a:sym typeface="Montserrat"/>
              </a:rPr>
              <a:t>Lorem ipsum dolor sit amet, consectetur adipiscing elit. Maecenas neque nulla, porta fringilla velit aliquet, scelerisque elementum dolor. </a:t>
            </a:r>
          </a:p>
        </p:txBody>
      </p:sp>
      <p:sp>
        <p:nvSpPr>
          <p:cNvPr id="22" name="Freeform 22"/>
          <p:cNvSpPr/>
          <p:nvPr/>
        </p:nvSpPr>
        <p:spPr>
          <a:xfrm>
            <a:off x="9239447" y="6847474"/>
            <a:ext cx="370868" cy="260997"/>
          </a:xfrm>
          <a:custGeom>
            <a:avLst/>
            <a:gdLst/>
            <a:ahLst/>
            <a:cxnLst/>
            <a:rect l="l" t="t" r="r" b="b"/>
            <a:pathLst>
              <a:path w="370868" h="260997">
                <a:moveTo>
                  <a:pt x="0" y="0"/>
                </a:moveTo>
                <a:lnTo>
                  <a:pt x="370868" y="0"/>
                </a:lnTo>
                <a:lnTo>
                  <a:pt x="370868" y="260997"/>
                </a:lnTo>
                <a:lnTo>
                  <a:pt x="0" y="260997"/>
                </a:lnTo>
                <a:lnTo>
                  <a:pt x="0" y="0"/>
                </a:lnTo>
                <a:close/>
              </a:path>
            </a:pathLst>
          </a:custGeom>
          <a:blipFill>
            <a:blip>
              <a:extLst>
                <a:ext uri="{96DAC541-7B7A-43D3-8B79-37D633B846F1}">
                  <asvg:svgBlip xmlns:asvg="http://schemas.microsoft.com/office/drawing/2016/SVG/main" r:embed="rId3"/>
                </a:ext>
              </a:extLst>
            </a:blip>
            <a:stretch>
              <a:fillRect/>
            </a:stretch>
          </a:blipFill>
        </p:spPr>
      </p:sp>
      <p:grpSp>
        <p:nvGrpSpPr>
          <p:cNvPr id="23" name="Group 23"/>
          <p:cNvGrpSpPr/>
          <p:nvPr/>
        </p:nvGrpSpPr>
        <p:grpSpPr>
          <a:xfrm>
            <a:off x="-761604" y="419788"/>
            <a:ext cx="7163655" cy="1217823"/>
            <a:chOff x="0" y="0"/>
            <a:chExt cx="1886724" cy="320744"/>
          </a:xfrm>
        </p:grpSpPr>
        <p:sp>
          <p:nvSpPr>
            <p:cNvPr id="24" name="Freeform 24"/>
            <p:cNvSpPr/>
            <p:nvPr/>
          </p:nvSpPr>
          <p:spPr>
            <a:xfrm>
              <a:off x="0" y="0"/>
              <a:ext cx="1886724" cy="320744"/>
            </a:xfrm>
            <a:custGeom>
              <a:avLst/>
              <a:gdLst/>
              <a:ahLst/>
              <a:cxnLst/>
              <a:rect l="l" t="t" r="r" b="b"/>
              <a:pathLst>
                <a:path w="1886724" h="320744">
                  <a:moveTo>
                    <a:pt x="55117" y="0"/>
                  </a:moveTo>
                  <a:lnTo>
                    <a:pt x="1831607" y="0"/>
                  </a:lnTo>
                  <a:cubicBezTo>
                    <a:pt x="1862047" y="0"/>
                    <a:pt x="1886724" y="24677"/>
                    <a:pt x="1886724" y="55117"/>
                  </a:cubicBezTo>
                  <a:lnTo>
                    <a:pt x="1886724" y="265627"/>
                  </a:lnTo>
                  <a:cubicBezTo>
                    <a:pt x="1886724" y="280245"/>
                    <a:pt x="1880917" y="294264"/>
                    <a:pt x="1870581" y="304600"/>
                  </a:cubicBezTo>
                  <a:cubicBezTo>
                    <a:pt x="1860244" y="314937"/>
                    <a:pt x="1846225" y="320744"/>
                    <a:pt x="1831607" y="320744"/>
                  </a:cubicBezTo>
                  <a:lnTo>
                    <a:pt x="55117" y="320744"/>
                  </a:lnTo>
                  <a:cubicBezTo>
                    <a:pt x="40499" y="320744"/>
                    <a:pt x="26480" y="314937"/>
                    <a:pt x="16143" y="304600"/>
                  </a:cubicBezTo>
                  <a:cubicBezTo>
                    <a:pt x="5807" y="294264"/>
                    <a:pt x="0" y="280245"/>
                    <a:pt x="0" y="265627"/>
                  </a:cubicBezTo>
                  <a:lnTo>
                    <a:pt x="0" y="55117"/>
                  </a:lnTo>
                  <a:cubicBezTo>
                    <a:pt x="0" y="40499"/>
                    <a:pt x="5807" y="26480"/>
                    <a:pt x="16143" y="16143"/>
                  </a:cubicBezTo>
                  <a:cubicBezTo>
                    <a:pt x="26480" y="5807"/>
                    <a:pt x="40499" y="0"/>
                    <a:pt x="55117" y="0"/>
                  </a:cubicBezTo>
                  <a:close/>
                </a:path>
              </a:pathLst>
            </a:custGeom>
            <a:solidFill>
              <a:srgbClr val="011859"/>
            </a:solidFill>
          </p:spPr>
        </p:sp>
        <p:sp>
          <p:nvSpPr>
            <p:cNvPr id="25" name="TextBox 25"/>
            <p:cNvSpPr txBox="1"/>
            <p:nvPr/>
          </p:nvSpPr>
          <p:spPr>
            <a:xfrm>
              <a:off x="0" y="-38100"/>
              <a:ext cx="1886724" cy="358844"/>
            </a:xfrm>
            <a:prstGeom prst="rect">
              <a:avLst/>
            </a:prstGeom>
          </p:spPr>
          <p:txBody>
            <a:bodyPr lIns="50800" tIns="50800" rIns="50800" bIns="50800" rtlCol="0" anchor="ctr"/>
            <a:lstStyle/>
            <a:p>
              <a:pPr algn="ctr">
                <a:lnSpc>
                  <a:spcPts val="2659"/>
                </a:lnSpc>
                <a:spcBef>
                  <a:spcPct val="0"/>
                </a:spcBef>
              </a:pPr>
              <a:endParaRPr/>
            </a:p>
          </p:txBody>
        </p:sp>
      </p:grpSp>
      <p:sp>
        <p:nvSpPr>
          <p:cNvPr id="26" name="TextBox 26"/>
          <p:cNvSpPr txBox="1"/>
          <p:nvPr/>
        </p:nvSpPr>
        <p:spPr>
          <a:xfrm>
            <a:off x="1028700" y="503456"/>
            <a:ext cx="2566487" cy="1008227"/>
          </a:xfrm>
          <a:prstGeom prst="rect">
            <a:avLst/>
          </a:prstGeom>
        </p:spPr>
        <p:txBody>
          <a:bodyPr lIns="0" tIns="0" rIns="0" bIns="0" rtlCol="0" anchor="t">
            <a:spAutoFit/>
          </a:bodyPr>
          <a:lstStyle/>
          <a:p>
            <a:pPr algn="ctr">
              <a:lnSpc>
                <a:spcPts val="8246"/>
              </a:lnSpc>
            </a:pPr>
            <a:r>
              <a:rPr lang="en-US" sz="5890">
                <a:solidFill>
                  <a:srgbClr val="FFFFFF"/>
                </a:solidFill>
                <a:latin typeface="Playfair Display"/>
                <a:ea typeface="Playfair Display"/>
                <a:cs typeface="Playfair Display"/>
                <a:sym typeface="Playfair Display"/>
              </a:rPr>
              <a:t>Título</a:t>
            </a:r>
          </a:p>
        </p:txBody>
      </p:sp>
      <p:sp>
        <p:nvSpPr>
          <p:cNvPr id="27" name="Freeform 27"/>
          <p:cNvSpPr/>
          <p:nvPr/>
        </p:nvSpPr>
        <p:spPr>
          <a:xfrm>
            <a:off x="14580464" y="576646"/>
            <a:ext cx="2678836" cy="904107"/>
          </a:xfrm>
          <a:custGeom>
            <a:avLst/>
            <a:gdLst/>
            <a:ahLst/>
            <a:cxnLst/>
            <a:rect l="l" t="t" r="r" b="b"/>
            <a:pathLst>
              <a:path w="2678836" h="904107">
                <a:moveTo>
                  <a:pt x="0" y="0"/>
                </a:moveTo>
                <a:lnTo>
                  <a:pt x="2678836" y="0"/>
                </a:lnTo>
                <a:lnTo>
                  <a:pt x="2678836" y="904108"/>
                </a:lnTo>
                <a:lnTo>
                  <a:pt x="0" y="904108"/>
                </a:lnTo>
                <a:lnTo>
                  <a:pt x="0" y="0"/>
                </a:lnTo>
                <a:close/>
              </a:path>
            </a:pathLst>
          </a:custGeom>
          <a:blipFill>
            <a:blip r:embed="rId4"/>
            <a:stretch>
              <a:fillRect/>
            </a:stretch>
          </a:blipFill>
        </p:spPr>
      </p:sp>
      <p:grpSp>
        <p:nvGrpSpPr>
          <p:cNvPr id="34" name="Group 34">
            <a:extLst>
              <a:ext uri="{FF2B5EF4-FFF2-40B4-BE49-F238E27FC236}">
                <a16:creationId xmlns:a16="http://schemas.microsoft.com/office/drawing/2014/main" id="{24A3FA82-FC76-8026-11CA-0741830818E9}"/>
              </a:ext>
            </a:extLst>
          </p:cNvPr>
          <p:cNvGrpSpPr/>
          <p:nvPr/>
        </p:nvGrpSpPr>
        <p:grpSpPr>
          <a:xfrm>
            <a:off x="13722859" y="9403468"/>
            <a:ext cx="5042642" cy="510791"/>
            <a:chOff x="0" y="0"/>
            <a:chExt cx="2236718" cy="226567"/>
          </a:xfrm>
        </p:grpSpPr>
        <p:sp>
          <p:nvSpPr>
            <p:cNvPr id="36" name="Freeform 35">
              <a:extLst>
                <a:ext uri="{FF2B5EF4-FFF2-40B4-BE49-F238E27FC236}">
                  <a16:creationId xmlns:a16="http://schemas.microsoft.com/office/drawing/2014/main" id="{017C6FCC-91DB-B3BC-F99B-183E61DA3407}"/>
                </a:ext>
              </a:extLst>
            </p:cNvPr>
            <p:cNvSpPr/>
            <p:nvPr/>
          </p:nvSpPr>
          <p:spPr>
            <a:xfrm>
              <a:off x="0" y="0"/>
              <a:ext cx="2236719" cy="226567"/>
            </a:xfrm>
            <a:custGeom>
              <a:avLst/>
              <a:gdLst/>
              <a:ahLst/>
              <a:cxnLst/>
              <a:rect l="l" t="t" r="r" b="b"/>
              <a:pathLst>
                <a:path w="2236719" h="226567">
                  <a:moveTo>
                    <a:pt x="78300" y="0"/>
                  </a:moveTo>
                  <a:lnTo>
                    <a:pt x="2158419" y="0"/>
                  </a:lnTo>
                  <a:cubicBezTo>
                    <a:pt x="2201663" y="0"/>
                    <a:pt x="2236719" y="35056"/>
                    <a:pt x="2236719" y="78300"/>
                  </a:cubicBezTo>
                  <a:lnTo>
                    <a:pt x="2236719" y="148267"/>
                  </a:lnTo>
                  <a:cubicBezTo>
                    <a:pt x="2236719" y="191511"/>
                    <a:pt x="2201663" y="226567"/>
                    <a:pt x="2158419" y="226567"/>
                  </a:cubicBezTo>
                  <a:lnTo>
                    <a:pt x="78300" y="226567"/>
                  </a:lnTo>
                  <a:cubicBezTo>
                    <a:pt x="35056" y="226567"/>
                    <a:pt x="0" y="191511"/>
                    <a:pt x="0" y="148267"/>
                  </a:cubicBezTo>
                  <a:lnTo>
                    <a:pt x="0" y="78300"/>
                  </a:lnTo>
                  <a:cubicBezTo>
                    <a:pt x="0" y="35056"/>
                    <a:pt x="35056" y="0"/>
                    <a:pt x="78300" y="0"/>
                  </a:cubicBezTo>
                  <a:close/>
                </a:path>
              </a:pathLst>
            </a:custGeom>
            <a:solidFill>
              <a:srgbClr val="011859"/>
            </a:solidFill>
          </p:spPr>
        </p:sp>
        <p:sp>
          <p:nvSpPr>
            <p:cNvPr id="37" name="TextBox 36">
              <a:extLst>
                <a:ext uri="{FF2B5EF4-FFF2-40B4-BE49-F238E27FC236}">
                  <a16:creationId xmlns:a16="http://schemas.microsoft.com/office/drawing/2014/main" id="{AD689C93-4927-BA7A-6CC3-F0AC0E37B3D8}"/>
                </a:ext>
              </a:extLst>
            </p:cNvPr>
            <p:cNvSpPr txBox="1"/>
            <p:nvPr/>
          </p:nvSpPr>
          <p:spPr>
            <a:xfrm>
              <a:off x="0" y="-38100"/>
              <a:ext cx="2236718" cy="264667"/>
            </a:xfrm>
            <a:prstGeom prst="rect">
              <a:avLst/>
            </a:prstGeom>
          </p:spPr>
          <p:txBody>
            <a:bodyPr lIns="50800" tIns="50800" rIns="50800" bIns="50800" rtlCol="0" anchor="ctr"/>
            <a:lstStyle/>
            <a:p>
              <a:pPr algn="ctr">
                <a:lnSpc>
                  <a:spcPts val="2659"/>
                </a:lnSpc>
                <a:spcBef>
                  <a:spcPct val="0"/>
                </a:spcBef>
              </a:pPr>
              <a:endParaRPr/>
            </a:p>
          </p:txBody>
        </p:sp>
      </p:grpSp>
      <p:sp>
        <p:nvSpPr>
          <p:cNvPr id="28" name="TextBox 37">
            <a:extLst>
              <a:ext uri="{FF2B5EF4-FFF2-40B4-BE49-F238E27FC236}">
                <a16:creationId xmlns:a16="http://schemas.microsoft.com/office/drawing/2014/main" id="{320ED3E2-4BDA-EADB-BD3D-CF9A6D20C77F}"/>
              </a:ext>
            </a:extLst>
          </p:cNvPr>
          <p:cNvSpPr txBox="1"/>
          <p:nvPr/>
        </p:nvSpPr>
        <p:spPr>
          <a:xfrm>
            <a:off x="14441571" y="9459078"/>
            <a:ext cx="3846429" cy="292644"/>
          </a:xfrm>
          <a:prstGeom prst="rect">
            <a:avLst/>
          </a:prstGeom>
        </p:spPr>
        <p:txBody>
          <a:bodyPr wrap="square" lIns="0" tIns="0" rIns="0" bIns="0" rtlCol="0" anchor="t">
            <a:spAutoFit/>
          </a:bodyPr>
          <a:lstStyle/>
          <a:p>
            <a:pPr algn="l">
              <a:lnSpc>
                <a:spcPts val="2520"/>
              </a:lnSpc>
            </a:pPr>
            <a:r>
              <a:rPr lang="en-US" sz="1800" dirty="0">
                <a:solidFill>
                  <a:srgbClr val="FFFFFF"/>
                </a:solidFill>
                <a:latin typeface="Playfair Display"/>
                <a:ea typeface="Playfair Display"/>
                <a:cs typeface="Playfair Display"/>
                <a:sym typeface="Playfair Display"/>
              </a:rPr>
              <a:t>II JORNADAS POSGRADO 2026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BFBFB">
                <a:alpha val="89804"/>
              </a:srgbClr>
            </a:solidFill>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1028700"/>
            <a:ext cx="2150908" cy="8229600"/>
            <a:chOff x="0" y="0"/>
            <a:chExt cx="566494" cy="2167467"/>
          </a:xfrm>
        </p:grpSpPr>
        <p:sp>
          <p:nvSpPr>
            <p:cNvPr id="6" name="Freeform 6"/>
            <p:cNvSpPr/>
            <p:nvPr/>
          </p:nvSpPr>
          <p:spPr>
            <a:xfrm>
              <a:off x="0" y="0"/>
              <a:ext cx="566494" cy="2167467"/>
            </a:xfrm>
            <a:custGeom>
              <a:avLst/>
              <a:gdLst/>
              <a:ahLst/>
              <a:cxnLst/>
              <a:rect l="l" t="t" r="r" b="b"/>
              <a:pathLst>
                <a:path w="566494" h="2167467">
                  <a:moveTo>
                    <a:pt x="283247" y="0"/>
                  </a:moveTo>
                  <a:lnTo>
                    <a:pt x="283247" y="0"/>
                  </a:lnTo>
                  <a:cubicBezTo>
                    <a:pt x="439680" y="0"/>
                    <a:pt x="566494" y="126814"/>
                    <a:pt x="566494" y="283247"/>
                  </a:cubicBezTo>
                  <a:lnTo>
                    <a:pt x="566494" y="1884219"/>
                  </a:lnTo>
                  <a:cubicBezTo>
                    <a:pt x="566494" y="2040653"/>
                    <a:pt x="439680" y="2167467"/>
                    <a:pt x="283247" y="2167467"/>
                  </a:cubicBezTo>
                  <a:lnTo>
                    <a:pt x="283247" y="2167467"/>
                  </a:lnTo>
                  <a:cubicBezTo>
                    <a:pt x="126814" y="2167467"/>
                    <a:pt x="0" y="2040653"/>
                    <a:pt x="0" y="1884219"/>
                  </a:cubicBezTo>
                  <a:lnTo>
                    <a:pt x="0" y="283247"/>
                  </a:lnTo>
                  <a:cubicBezTo>
                    <a:pt x="0" y="126814"/>
                    <a:pt x="126814" y="0"/>
                    <a:pt x="283247" y="0"/>
                  </a:cubicBezTo>
                  <a:close/>
                </a:path>
              </a:pathLst>
            </a:custGeom>
            <a:solidFill>
              <a:srgbClr val="011859"/>
            </a:solidFill>
          </p:spPr>
        </p:sp>
        <p:sp>
          <p:nvSpPr>
            <p:cNvPr id="7" name="TextBox 7"/>
            <p:cNvSpPr txBox="1"/>
            <p:nvPr/>
          </p:nvSpPr>
          <p:spPr>
            <a:xfrm>
              <a:off x="0" y="-38100"/>
              <a:ext cx="566494" cy="2205567"/>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rot="-5400000">
            <a:off x="-1929684" y="4706938"/>
            <a:ext cx="8229600" cy="873126"/>
          </a:xfrm>
          <a:prstGeom prst="rect">
            <a:avLst/>
          </a:prstGeom>
        </p:spPr>
        <p:txBody>
          <a:bodyPr lIns="0" tIns="0" rIns="0" bIns="0" rtlCol="0" anchor="t">
            <a:spAutoFit/>
          </a:bodyPr>
          <a:lstStyle/>
          <a:p>
            <a:pPr algn="ctr">
              <a:lnSpc>
                <a:spcPts val="6460"/>
              </a:lnSpc>
            </a:pPr>
            <a:r>
              <a:rPr lang="en-US" sz="6800">
                <a:solidFill>
                  <a:srgbClr val="FFFFFF"/>
                </a:solidFill>
                <a:latin typeface="Playfair Display"/>
                <a:ea typeface="Playfair Display"/>
                <a:cs typeface="Playfair Display"/>
                <a:sym typeface="Playfair Display"/>
              </a:rPr>
              <a:t>Título</a:t>
            </a:r>
          </a:p>
        </p:txBody>
      </p:sp>
      <p:grpSp>
        <p:nvGrpSpPr>
          <p:cNvPr id="9" name="Group 9"/>
          <p:cNvGrpSpPr/>
          <p:nvPr/>
        </p:nvGrpSpPr>
        <p:grpSpPr>
          <a:xfrm>
            <a:off x="4260394" y="1028700"/>
            <a:ext cx="12409655" cy="4274057"/>
            <a:chOff x="0" y="0"/>
            <a:chExt cx="1922580" cy="662163"/>
          </a:xfrm>
        </p:grpSpPr>
        <p:sp>
          <p:nvSpPr>
            <p:cNvPr id="10" name="Freeform 10"/>
            <p:cNvSpPr/>
            <p:nvPr/>
          </p:nvSpPr>
          <p:spPr>
            <a:xfrm>
              <a:off x="0" y="0"/>
              <a:ext cx="1922580" cy="662163"/>
            </a:xfrm>
            <a:custGeom>
              <a:avLst/>
              <a:gdLst/>
              <a:ahLst/>
              <a:cxnLst/>
              <a:rect l="l" t="t" r="r" b="b"/>
              <a:pathLst>
                <a:path w="1922580" h="662163">
                  <a:moveTo>
                    <a:pt x="0" y="0"/>
                  </a:moveTo>
                  <a:lnTo>
                    <a:pt x="1922580" y="0"/>
                  </a:lnTo>
                  <a:lnTo>
                    <a:pt x="1922580" y="662163"/>
                  </a:lnTo>
                  <a:lnTo>
                    <a:pt x="0" y="662163"/>
                  </a:lnTo>
                  <a:close/>
                </a:path>
              </a:pathLst>
            </a:custGeom>
            <a:blipFill>
              <a:blip r:embed="rId2"/>
              <a:stretch>
                <a:fillRect t="-36560" b="-36560"/>
              </a:stretch>
            </a:blipFill>
          </p:spPr>
        </p:sp>
      </p:grpSp>
      <p:sp>
        <p:nvSpPr>
          <p:cNvPr id="11" name="TextBox 11"/>
          <p:cNvSpPr txBox="1"/>
          <p:nvPr/>
        </p:nvSpPr>
        <p:spPr>
          <a:xfrm>
            <a:off x="4260394" y="6498085"/>
            <a:ext cx="5655246" cy="2703194"/>
          </a:xfrm>
          <a:prstGeom prst="rect">
            <a:avLst/>
          </a:prstGeom>
        </p:spPr>
        <p:txBody>
          <a:bodyPr lIns="0" tIns="0" rIns="0" bIns="0" rtlCol="0" anchor="t">
            <a:spAutoFit/>
          </a:bodyPr>
          <a:lstStyle/>
          <a:p>
            <a:pPr algn="just">
              <a:lnSpc>
                <a:spcPts val="3600"/>
              </a:lnSpc>
            </a:pPr>
            <a:r>
              <a:rPr lang="en-US" sz="1800">
                <a:solidFill>
                  <a:srgbClr val="000000"/>
                </a:solidFill>
                <a:latin typeface="Montserrat"/>
                <a:ea typeface="Montserrat"/>
                <a:cs typeface="Montserrat"/>
                <a:sym typeface="Montserrat"/>
              </a:rPr>
              <a:t>Lorem ipsum dolor sit amet, consectetur adipiscing elit. Maecenas neque nulla, porta fringilla velit aliquet, scelerisque elementum dolor. Vivamus tristique augue ipsum, id volutpat dolor vestibulum sed. In ornare congue diam, a consectetur mi eleifend ac.</a:t>
            </a:r>
          </a:p>
        </p:txBody>
      </p:sp>
      <p:sp>
        <p:nvSpPr>
          <p:cNvPr id="12" name="TextBox 12"/>
          <p:cNvSpPr txBox="1"/>
          <p:nvPr/>
        </p:nvSpPr>
        <p:spPr>
          <a:xfrm>
            <a:off x="4260394" y="5820988"/>
            <a:ext cx="5655246" cy="613410"/>
          </a:xfrm>
          <a:prstGeom prst="rect">
            <a:avLst/>
          </a:prstGeom>
        </p:spPr>
        <p:txBody>
          <a:bodyPr lIns="0" tIns="0" rIns="0" bIns="0" rtlCol="0" anchor="t">
            <a:spAutoFit/>
          </a:bodyPr>
          <a:lstStyle/>
          <a:p>
            <a:pPr algn="l">
              <a:lnSpc>
                <a:spcPts val="5040"/>
              </a:lnSpc>
            </a:pPr>
            <a:r>
              <a:rPr lang="en-US" sz="3600">
                <a:solidFill>
                  <a:srgbClr val="03346E"/>
                </a:solidFill>
                <a:latin typeface="Montserrat"/>
                <a:ea typeface="Montserrat"/>
                <a:cs typeface="Montserrat"/>
                <a:sym typeface="Montserrat"/>
              </a:rPr>
              <a:t>Prior Study</a:t>
            </a:r>
          </a:p>
        </p:txBody>
      </p:sp>
      <p:sp>
        <p:nvSpPr>
          <p:cNvPr id="13" name="TextBox 13"/>
          <p:cNvSpPr txBox="1"/>
          <p:nvPr/>
        </p:nvSpPr>
        <p:spPr>
          <a:xfrm>
            <a:off x="11014803" y="6498085"/>
            <a:ext cx="5655246" cy="2703194"/>
          </a:xfrm>
          <a:prstGeom prst="rect">
            <a:avLst/>
          </a:prstGeom>
        </p:spPr>
        <p:txBody>
          <a:bodyPr lIns="0" tIns="0" rIns="0" bIns="0" rtlCol="0" anchor="t">
            <a:spAutoFit/>
          </a:bodyPr>
          <a:lstStyle/>
          <a:p>
            <a:pPr algn="just">
              <a:lnSpc>
                <a:spcPts val="3600"/>
              </a:lnSpc>
            </a:pPr>
            <a:r>
              <a:rPr lang="en-US" sz="1800">
                <a:solidFill>
                  <a:srgbClr val="000000"/>
                </a:solidFill>
                <a:latin typeface="Montserrat"/>
                <a:ea typeface="Montserrat"/>
                <a:cs typeface="Montserrat"/>
                <a:sym typeface="Montserrat"/>
              </a:rPr>
              <a:t>Lorem ipsum dolor sit amet, consectetur adipiscing elit. Maecenas neque nulla, porta fringilla velit aliquet, scelerisque elementum dolor. Vivamus tristique augue ipsum, id volutpat dolor vestibulum sed. In ornare congue diam, a consectetur mi eleifend ac.</a:t>
            </a:r>
          </a:p>
        </p:txBody>
      </p:sp>
      <p:sp>
        <p:nvSpPr>
          <p:cNvPr id="14" name="TextBox 14"/>
          <p:cNvSpPr txBox="1"/>
          <p:nvPr/>
        </p:nvSpPr>
        <p:spPr>
          <a:xfrm>
            <a:off x="11014803" y="5820988"/>
            <a:ext cx="5655246" cy="613410"/>
          </a:xfrm>
          <a:prstGeom prst="rect">
            <a:avLst/>
          </a:prstGeom>
        </p:spPr>
        <p:txBody>
          <a:bodyPr lIns="0" tIns="0" rIns="0" bIns="0" rtlCol="0" anchor="t">
            <a:spAutoFit/>
          </a:bodyPr>
          <a:lstStyle/>
          <a:p>
            <a:pPr algn="l">
              <a:lnSpc>
                <a:spcPts val="5040"/>
              </a:lnSpc>
            </a:pPr>
            <a:r>
              <a:rPr lang="en-US" sz="3600">
                <a:solidFill>
                  <a:srgbClr val="03346E"/>
                </a:solidFill>
                <a:latin typeface="Montserrat"/>
                <a:ea typeface="Montserrat"/>
                <a:cs typeface="Montserrat"/>
                <a:sym typeface="Montserrat"/>
              </a:rPr>
              <a:t>Relevant Theory </a:t>
            </a:r>
          </a:p>
        </p:txBody>
      </p:sp>
      <p:sp>
        <p:nvSpPr>
          <p:cNvPr id="15" name="Freeform 15"/>
          <p:cNvSpPr/>
          <p:nvPr/>
        </p:nvSpPr>
        <p:spPr>
          <a:xfrm>
            <a:off x="15032702" y="251949"/>
            <a:ext cx="2245041" cy="757701"/>
          </a:xfrm>
          <a:custGeom>
            <a:avLst/>
            <a:gdLst/>
            <a:ahLst/>
            <a:cxnLst/>
            <a:rect l="l" t="t" r="r" b="b"/>
            <a:pathLst>
              <a:path w="2245041" h="757701">
                <a:moveTo>
                  <a:pt x="0" y="0"/>
                </a:moveTo>
                <a:lnTo>
                  <a:pt x="2245041" y="0"/>
                </a:lnTo>
                <a:lnTo>
                  <a:pt x="2245041" y="757701"/>
                </a:lnTo>
                <a:lnTo>
                  <a:pt x="0" y="757701"/>
                </a:lnTo>
                <a:lnTo>
                  <a:pt x="0" y="0"/>
                </a:lnTo>
                <a:close/>
              </a:path>
            </a:pathLst>
          </a:custGeom>
          <a:blipFill>
            <a:blip r:embed="rId3"/>
            <a:stretch>
              <a:fillRect/>
            </a:stretch>
          </a:blipFill>
        </p:spPr>
      </p:sp>
      <p:grpSp>
        <p:nvGrpSpPr>
          <p:cNvPr id="22" name="Group 34">
            <a:extLst>
              <a:ext uri="{FF2B5EF4-FFF2-40B4-BE49-F238E27FC236}">
                <a16:creationId xmlns:a16="http://schemas.microsoft.com/office/drawing/2014/main" id="{C2D70DBC-88A3-40A2-3C63-5E89D6295023}"/>
              </a:ext>
            </a:extLst>
          </p:cNvPr>
          <p:cNvGrpSpPr/>
          <p:nvPr/>
        </p:nvGrpSpPr>
        <p:grpSpPr>
          <a:xfrm>
            <a:off x="13722859" y="9403468"/>
            <a:ext cx="5042642" cy="510791"/>
            <a:chOff x="0" y="0"/>
            <a:chExt cx="2236718" cy="226567"/>
          </a:xfrm>
        </p:grpSpPr>
        <p:sp>
          <p:nvSpPr>
            <p:cNvPr id="24" name="Freeform 35">
              <a:extLst>
                <a:ext uri="{FF2B5EF4-FFF2-40B4-BE49-F238E27FC236}">
                  <a16:creationId xmlns:a16="http://schemas.microsoft.com/office/drawing/2014/main" id="{E17BF3A4-BAB0-2599-0B90-08A4B010DB90}"/>
                </a:ext>
              </a:extLst>
            </p:cNvPr>
            <p:cNvSpPr/>
            <p:nvPr/>
          </p:nvSpPr>
          <p:spPr>
            <a:xfrm>
              <a:off x="0" y="0"/>
              <a:ext cx="2236719" cy="226567"/>
            </a:xfrm>
            <a:custGeom>
              <a:avLst/>
              <a:gdLst/>
              <a:ahLst/>
              <a:cxnLst/>
              <a:rect l="l" t="t" r="r" b="b"/>
              <a:pathLst>
                <a:path w="2236719" h="226567">
                  <a:moveTo>
                    <a:pt x="78300" y="0"/>
                  </a:moveTo>
                  <a:lnTo>
                    <a:pt x="2158419" y="0"/>
                  </a:lnTo>
                  <a:cubicBezTo>
                    <a:pt x="2201663" y="0"/>
                    <a:pt x="2236719" y="35056"/>
                    <a:pt x="2236719" y="78300"/>
                  </a:cubicBezTo>
                  <a:lnTo>
                    <a:pt x="2236719" y="148267"/>
                  </a:lnTo>
                  <a:cubicBezTo>
                    <a:pt x="2236719" y="191511"/>
                    <a:pt x="2201663" y="226567"/>
                    <a:pt x="2158419" y="226567"/>
                  </a:cubicBezTo>
                  <a:lnTo>
                    <a:pt x="78300" y="226567"/>
                  </a:lnTo>
                  <a:cubicBezTo>
                    <a:pt x="35056" y="226567"/>
                    <a:pt x="0" y="191511"/>
                    <a:pt x="0" y="148267"/>
                  </a:cubicBezTo>
                  <a:lnTo>
                    <a:pt x="0" y="78300"/>
                  </a:lnTo>
                  <a:cubicBezTo>
                    <a:pt x="0" y="35056"/>
                    <a:pt x="35056" y="0"/>
                    <a:pt x="78300" y="0"/>
                  </a:cubicBezTo>
                  <a:close/>
                </a:path>
              </a:pathLst>
            </a:custGeom>
            <a:solidFill>
              <a:srgbClr val="011859"/>
            </a:solidFill>
          </p:spPr>
        </p:sp>
        <p:sp>
          <p:nvSpPr>
            <p:cNvPr id="25" name="TextBox 36">
              <a:extLst>
                <a:ext uri="{FF2B5EF4-FFF2-40B4-BE49-F238E27FC236}">
                  <a16:creationId xmlns:a16="http://schemas.microsoft.com/office/drawing/2014/main" id="{AC26C7CF-1E90-B3D9-FB8C-C1906ED5DBD9}"/>
                </a:ext>
              </a:extLst>
            </p:cNvPr>
            <p:cNvSpPr txBox="1"/>
            <p:nvPr/>
          </p:nvSpPr>
          <p:spPr>
            <a:xfrm>
              <a:off x="0" y="-38100"/>
              <a:ext cx="2236718" cy="264667"/>
            </a:xfrm>
            <a:prstGeom prst="rect">
              <a:avLst/>
            </a:prstGeom>
          </p:spPr>
          <p:txBody>
            <a:bodyPr lIns="50800" tIns="50800" rIns="50800" bIns="50800" rtlCol="0" anchor="ctr"/>
            <a:lstStyle/>
            <a:p>
              <a:pPr algn="ctr">
                <a:lnSpc>
                  <a:spcPts val="2659"/>
                </a:lnSpc>
                <a:spcBef>
                  <a:spcPct val="0"/>
                </a:spcBef>
              </a:pPr>
              <a:endParaRPr/>
            </a:p>
          </p:txBody>
        </p:sp>
      </p:grpSp>
      <p:sp>
        <p:nvSpPr>
          <p:cNvPr id="16" name="TextBox 37">
            <a:extLst>
              <a:ext uri="{FF2B5EF4-FFF2-40B4-BE49-F238E27FC236}">
                <a16:creationId xmlns:a16="http://schemas.microsoft.com/office/drawing/2014/main" id="{2CAF55D9-B234-3885-5483-EBE5189E22F2}"/>
              </a:ext>
            </a:extLst>
          </p:cNvPr>
          <p:cNvSpPr txBox="1"/>
          <p:nvPr/>
        </p:nvSpPr>
        <p:spPr>
          <a:xfrm>
            <a:off x="14441571" y="9459078"/>
            <a:ext cx="3846429" cy="292644"/>
          </a:xfrm>
          <a:prstGeom prst="rect">
            <a:avLst/>
          </a:prstGeom>
        </p:spPr>
        <p:txBody>
          <a:bodyPr wrap="square" lIns="0" tIns="0" rIns="0" bIns="0" rtlCol="0" anchor="t">
            <a:spAutoFit/>
          </a:bodyPr>
          <a:lstStyle/>
          <a:p>
            <a:pPr algn="l">
              <a:lnSpc>
                <a:spcPts val="2520"/>
              </a:lnSpc>
            </a:pPr>
            <a:r>
              <a:rPr lang="en-US" sz="1800" dirty="0">
                <a:solidFill>
                  <a:srgbClr val="FFFFFF"/>
                </a:solidFill>
                <a:latin typeface="Playfair Display"/>
                <a:ea typeface="Playfair Display"/>
                <a:cs typeface="Playfair Display"/>
                <a:sym typeface="Playfair Display"/>
              </a:rPr>
              <a:t>II JORNADAS POSGRADO 2026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BFBFB">
                <a:alpha val="89804"/>
              </a:srgbClr>
            </a:solidFill>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367329" y="5283081"/>
            <a:ext cx="6185727" cy="3222448"/>
            <a:chOff x="0" y="0"/>
            <a:chExt cx="958331" cy="499241"/>
          </a:xfrm>
        </p:grpSpPr>
        <p:sp>
          <p:nvSpPr>
            <p:cNvPr id="6" name="Freeform 6"/>
            <p:cNvSpPr/>
            <p:nvPr/>
          </p:nvSpPr>
          <p:spPr>
            <a:xfrm>
              <a:off x="0" y="0"/>
              <a:ext cx="958331" cy="499241"/>
            </a:xfrm>
            <a:custGeom>
              <a:avLst/>
              <a:gdLst/>
              <a:ahLst/>
              <a:cxnLst/>
              <a:rect l="l" t="t" r="r" b="b"/>
              <a:pathLst>
                <a:path w="958331" h="499241">
                  <a:moveTo>
                    <a:pt x="0" y="0"/>
                  </a:moveTo>
                  <a:lnTo>
                    <a:pt x="958331" y="0"/>
                  </a:lnTo>
                  <a:lnTo>
                    <a:pt x="958331" y="499241"/>
                  </a:lnTo>
                  <a:lnTo>
                    <a:pt x="0" y="499241"/>
                  </a:lnTo>
                  <a:close/>
                </a:path>
              </a:pathLst>
            </a:custGeom>
            <a:blipFill>
              <a:blip r:embed="rId2"/>
              <a:stretch>
                <a:fillRect t="-13945" b="-13945"/>
              </a:stretch>
            </a:blipFill>
          </p:spPr>
        </p:sp>
      </p:grpSp>
      <p:grpSp>
        <p:nvGrpSpPr>
          <p:cNvPr id="7" name="Group 7"/>
          <p:cNvGrpSpPr/>
          <p:nvPr/>
        </p:nvGrpSpPr>
        <p:grpSpPr>
          <a:xfrm>
            <a:off x="11227112" y="1439245"/>
            <a:ext cx="6032188" cy="3222448"/>
            <a:chOff x="0" y="0"/>
            <a:chExt cx="934544" cy="499241"/>
          </a:xfrm>
        </p:grpSpPr>
        <p:sp>
          <p:nvSpPr>
            <p:cNvPr id="8" name="Freeform 8"/>
            <p:cNvSpPr/>
            <p:nvPr/>
          </p:nvSpPr>
          <p:spPr>
            <a:xfrm>
              <a:off x="0" y="0"/>
              <a:ext cx="934544" cy="499241"/>
            </a:xfrm>
            <a:custGeom>
              <a:avLst/>
              <a:gdLst/>
              <a:ahLst/>
              <a:cxnLst/>
              <a:rect l="l" t="t" r="r" b="b"/>
              <a:pathLst>
                <a:path w="934544" h="499241">
                  <a:moveTo>
                    <a:pt x="0" y="0"/>
                  </a:moveTo>
                  <a:lnTo>
                    <a:pt x="934544" y="0"/>
                  </a:lnTo>
                  <a:lnTo>
                    <a:pt x="934544" y="499241"/>
                  </a:lnTo>
                  <a:lnTo>
                    <a:pt x="0" y="499241"/>
                  </a:lnTo>
                  <a:close/>
                </a:path>
              </a:pathLst>
            </a:custGeom>
            <a:blipFill>
              <a:blip r:embed="rId3"/>
              <a:stretch>
                <a:fillRect t="-12358" b="-12358"/>
              </a:stretch>
            </a:blipFill>
          </p:spPr>
        </p:sp>
      </p:grpSp>
      <p:sp>
        <p:nvSpPr>
          <p:cNvPr id="9" name="TextBox 9"/>
          <p:cNvSpPr txBox="1"/>
          <p:nvPr/>
        </p:nvSpPr>
        <p:spPr>
          <a:xfrm>
            <a:off x="1504950" y="3282712"/>
            <a:ext cx="6580271" cy="3160394"/>
          </a:xfrm>
          <a:prstGeom prst="rect">
            <a:avLst/>
          </a:prstGeom>
        </p:spPr>
        <p:txBody>
          <a:bodyPr lIns="0" tIns="0" rIns="0" bIns="0" rtlCol="0" anchor="t">
            <a:spAutoFit/>
          </a:bodyPr>
          <a:lstStyle/>
          <a:p>
            <a:pPr algn="just">
              <a:lnSpc>
                <a:spcPts val="3600"/>
              </a:lnSpc>
            </a:pPr>
            <a:r>
              <a:rPr lang="en-US" sz="1800">
                <a:solidFill>
                  <a:srgbClr val="000000"/>
                </a:solidFill>
                <a:latin typeface="Montserrat"/>
                <a:ea typeface="Montserrat"/>
                <a:cs typeface="Montserrat"/>
                <a:sym typeface="Montserrat"/>
              </a:rPr>
              <a:t>Lorem ipsum dolor sit amet, consectetur adipiscing elit. Maecenas neque nulla, porta fringilla velit aliquet, scelerisque elementum dolor. Vivamus tristique augue ipsum, id volutpat dolor vestibulum sed. In ornare congue diam, a consectetur mi eleifend ac. Mauris semper nibh et ex rhoncus ultrices. Quisque luctus velit in nisl cursus </a:t>
            </a:r>
          </a:p>
        </p:txBody>
      </p:sp>
      <p:sp>
        <p:nvSpPr>
          <p:cNvPr id="10" name="TextBox 10"/>
          <p:cNvSpPr txBox="1"/>
          <p:nvPr/>
        </p:nvSpPr>
        <p:spPr>
          <a:xfrm>
            <a:off x="1504950" y="6438901"/>
            <a:ext cx="6580271" cy="1788794"/>
          </a:xfrm>
          <a:prstGeom prst="rect">
            <a:avLst/>
          </a:prstGeom>
        </p:spPr>
        <p:txBody>
          <a:bodyPr lIns="0" tIns="0" rIns="0" bIns="0" rtlCol="0" anchor="t">
            <a:spAutoFit/>
          </a:bodyPr>
          <a:lstStyle/>
          <a:p>
            <a:pPr algn="just">
              <a:lnSpc>
                <a:spcPts val="3600"/>
              </a:lnSpc>
            </a:pPr>
            <a:r>
              <a:rPr lang="en-US" sz="1800">
                <a:solidFill>
                  <a:srgbClr val="000000"/>
                </a:solidFill>
                <a:latin typeface="Montserrat"/>
                <a:ea typeface="Montserrat"/>
                <a:cs typeface="Montserrat"/>
                <a:sym typeface="Montserrat"/>
              </a:rPr>
              <a:t>gravida id lobortis sed, luctus sed diam. Pellentesque et congue tortor. Mauris nec ante suscipit, facilisis nunc eget, volutpat nisl. Vestibulum purus urna, blandit sed erat quis, iaculis blandit sapien.</a:t>
            </a:r>
          </a:p>
        </p:txBody>
      </p:sp>
      <p:grpSp>
        <p:nvGrpSpPr>
          <p:cNvPr id="11" name="Group 11"/>
          <p:cNvGrpSpPr/>
          <p:nvPr/>
        </p:nvGrpSpPr>
        <p:grpSpPr>
          <a:xfrm>
            <a:off x="-761604" y="419788"/>
            <a:ext cx="7163655" cy="1217823"/>
            <a:chOff x="0" y="0"/>
            <a:chExt cx="1886724" cy="320744"/>
          </a:xfrm>
        </p:grpSpPr>
        <p:sp>
          <p:nvSpPr>
            <p:cNvPr id="12" name="Freeform 12"/>
            <p:cNvSpPr/>
            <p:nvPr/>
          </p:nvSpPr>
          <p:spPr>
            <a:xfrm>
              <a:off x="0" y="0"/>
              <a:ext cx="1886724" cy="320744"/>
            </a:xfrm>
            <a:custGeom>
              <a:avLst/>
              <a:gdLst/>
              <a:ahLst/>
              <a:cxnLst/>
              <a:rect l="l" t="t" r="r" b="b"/>
              <a:pathLst>
                <a:path w="1886724" h="320744">
                  <a:moveTo>
                    <a:pt x="55117" y="0"/>
                  </a:moveTo>
                  <a:lnTo>
                    <a:pt x="1831607" y="0"/>
                  </a:lnTo>
                  <a:cubicBezTo>
                    <a:pt x="1862047" y="0"/>
                    <a:pt x="1886724" y="24677"/>
                    <a:pt x="1886724" y="55117"/>
                  </a:cubicBezTo>
                  <a:lnTo>
                    <a:pt x="1886724" y="265627"/>
                  </a:lnTo>
                  <a:cubicBezTo>
                    <a:pt x="1886724" y="280245"/>
                    <a:pt x="1880917" y="294264"/>
                    <a:pt x="1870581" y="304600"/>
                  </a:cubicBezTo>
                  <a:cubicBezTo>
                    <a:pt x="1860244" y="314937"/>
                    <a:pt x="1846225" y="320744"/>
                    <a:pt x="1831607" y="320744"/>
                  </a:cubicBezTo>
                  <a:lnTo>
                    <a:pt x="55117" y="320744"/>
                  </a:lnTo>
                  <a:cubicBezTo>
                    <a:pt x="40499" y="320744"/>
                    <a:pt x="26480" y="314937"/>
                    <a:pt x="16143" y="304600"/>
                  </a:cubicBezTo>
                  <a:cubicBezTo>
                    <a:pt x="5807" y="294264"/>
                    <a:pt x="0" y="280245"/>
                    <a:pt x="0" y="265627"/>
                  </a:cubicBezTo>
                  <a:lnTo>
                    <a:pt x="0" y="55117"/>
                  </a:lnTo>
                  <a:cubicBezTo>
                    <a:pt x="0" y="40499"/>
                    <a:pt x="5807" y="26480"/>
                    <a:pt x="16143" y="16143"/>
                  </a:cubicBezTo>
                  <a:cubicBezTo>
                    <a:pt x="26480" y="5807"/>
                    <a:pt x="40499" y="0"/>
                    <a:pt x="55117" y="0"/>
                  </a:cubicBezTo>
                  <a:close/>
                </a:path>
              </a:pathLst>
            </a:custGeom>
            <a:solidFill>
              <a:srgbClr val="011859"/>
            </a:solidFill>
          </p:spPr>
        </p:sp>
        <p:sp>
          <p:nvSpPr>
            <p:cNvPr id="13" name="TextBox 13"/>
            <p:cNvSpPr txBox="1"/>
            <p:nvPr/>
          </p:nvSpPr>
          <p:spPr>
            <a:xfrm>
              <a:off x="0" y="-38100"/>
              <a:ext cx="1886724" cy="358844"/>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1028700" y="503456"/>
            <a:ext cx="2566487" cy="1008227"/>
          </a:xfrm>
          <a:prstGeom prst="rect">
            <a:avLst/>
          </a:prstGeom>
        </p:spPr>
        <p:txBody>
          <a:bodyPr lIns="0" tIns="0" rIns="0" bIns="0" rtlCol="0" anchor="t">
            <a:spAutoFit/>
          </a:bodyPr>
          <a:lstStyle/>
          <a:p>
            <a:pPr algn="ctr">
              <a:lnSpc>
                <a:spcPts val="8246"/>
              </a:lnSpc>
            </a:pPr>
            <a:r>
              <a:rPr lang="en-US" sz="5890">
                <a:solidFill>
                  <a:srgbClr val="FFFFFF"/>
                </a:solidFill>
                <a:latin typeface="Playfair Display"/>
                <a:ea typeface="Playfair Display"/>
                <a:cs typeface="Playfair Display"/>
                <a:sym typeface="Playfair Display"/>
              </a:rPr>
              <a:t>Título</a:t>
            </a:r>
          </a:p>
        </p:txBody>
      </p:sp>
      <p:sp>
        <p:nvSpPr>
          <p:cNvPr id="15" name="Freeform 15"/>
          <p:cNvSpPr/>
          <p:nvPr/>
        </p:nvSpPr>
        <p:spPr>
          <a:xfrm>
            <a:off x="14580464" y="419788"/>
            <a:ext cx="2678836" cy="904107"/>
          </a:xfrm>
          <a:custGeom>
            <a:avLst/>
            <a:gdLst/>
            <a:ahLst/>
            <a:cxnLst/>
            <a:rect l="l" t="t" r="r" b="b"/>
            <a:pathLst>
              <a:path w="2678836" h="904107">
                <a:moveTo>
                  <a:pt x="0" y="0"/>
                </a:moveTo>
                <a:lnTo>
                  <a:pt x="2678836" y="0"/>
                </a:lnTo>
                <a:lnTo>
                  <a:pt x="2678836" y="904108"/>
                </a:lnTo>
                <a:lnTo>
                  <a:pt x="0" y="904108"/>
                </a:lnTo>
                <a:lnTo>
                  <a:pt x="0" y="0"/>
                </a:lnTo>
                <a:close/>
              </a:path>
            </a:pathLst>
          </a:custGeom>
          <a:blipFill>
            <a:blip r:embed="rId4"/>
            <a:stretch>
              <a:fillRect/>
            </a:stretch>
          </a:blipFill>
        </p:spPr>
      </p:sp>
      <p:grpSp>
        <p:nvGrpSpPr>
          <p:cNvPr id="22" name="Group 34">
            <a:extLst>
              <a:ext uri="{FF2B5EF4-FFF2-40B4-BE49-F238E27FC236}">
                <a16:creationId xmlns:a16="http://schemas.microsoft.com/office/drawing/2014/main" id="{34B3ABE0-1505-D9A5-58D9-94D88204889D}"/>
              </a:ext>
            </a:extLst>
          </p:cNvPr>
          <p:cNvGrpSpPr/>
          <p:nvPr/>
        </p:nvGrpSpPr>
        <p:grpSpPr>
          <a:xfrm>
            <a:off x="13722859" y="9403468"/>
            <a:ext cx="5042642" cy="510791"/>
            <a:chOff x="0" y="0"/>
            <a:chExt cx="2236718" cy="226567"/>
          </a:xfrm>
        </p:grpSpPr>
        <p:sp>
          <p:nvSpPr>
            <p:cNvPr id="24" name="Freeform 35">
              <a:extLst>
                <a:ext uri="{FF2B5EF4-FFF2-40B4-BE49-F238E27FC236}">
                  <a16:creationId xmlns:a16="http://schemas.microsoft.com/office/drawing/2014/main" id="{C37E3388-D29F-2DBD-7DDF-AA7DFF64DA69}"/>
                </a:ext>
              </a:extLst>
            </p:cNvPr>
            <p:cNvSpPr/>
            <p:nvPr/>
          </p:nvSpPr>
          <p:spPr>
            <a:xfrm>
              <a:off x="0" y="0"/>
              <a:ext cx="2236719" cy="226567"/>
            </a:xfrm>
            <a:custGeom>
              <a:avLst/>
              <a:gdLst/>
              <a:ahLst/>
              <a:cxnLst/>
              <a:rect l="l" t="t" r="r" b="b"/>
              <a:pathLst>
                <a:path w="2236719" h="226567">
                  <a:moveTo>
                    <a:pt x="78300" y="0"/>
                  </a:moveTo>
                  <a:lnTo>
                    <a:pt x="2158419" y="0"/>
                  </a:lnTo>
                  <a:cubicBezTo>
                    <a:pt x="2201663" y="0"/>
                    <a:pt x="2236719" y="35056"/>
                    <a:pt x="2236719" y="78300"/>
                  </a:cubicBezTo>
                  <a:lnTo>
                    <a:pt x="2236719" y="148267"/>
                  </a:lnTo>
                  <a:cubicBezTo>
                    <a:pt x="2236719" y="191511"/>
                    <a:pt x="2201663" y="226567"/>
                    <a:pt x="2158419" y="226567"/>
                  </a:cubicBezTo>
                  <a:lnTo>
                    <a:pt x="78300" y="226567"/>
                  </a:lnTo>
                  <a:cubicBezTo>
                    <a:pt x="35056" y="226567"/>
                    <a:pt x="0" y="191511"/>
                    <a:pt x="0" y="148267"/>
                  </a:cubicBezTo>
                  <a:lnTo>
                    <a:pt x="0" y="78300"/>
                  </a:lnTo>
                  <a:cubicBezTo>
                    <a:pt x="0" y="35056"/>
                    <a:pt x="35056" y="0"/>
                    <a:pt x="78300" y="0"/>
                  </a:cubicBezTo>
                  <a:close/>
                </a:path>
              </a:pathLst>
            </a:custGeom>
            <a:solidFill>
              <a:srgbClr val="011859"/>
            </a:solidFill>
          </p:spPr>
        </p:sp>
        <p:sp>
          <p:nvSpPr>
            <p:cNvPr id="25" name="TextBox 36">
              <a:extLst>
                <a:ext uri="{FF2B5EF4-FFF2-40B4-BE49-F238E27FC236}">
                  <a16:creationId xmlns:a16="http://schemas.microsoft.com/office/drawing/2014/main" id="{625DAFFF-664C-BCAF-631B-8ACEAA26D8EB}"/>
                </a:ext>
              </a:extLst>
            </p:cNvPr>
            <p:cNvSpPr txBox="1"/>
            <p:nvPr/>
          </p:nvSpPr>
          <p:spPr>
            <a:xfrm>
              <a:off x="0" y="-38100"/>
              <a:ext cx="2236718" cy="264667"/>
            </a:xfrm>
            <a:prstGeom prst="rect">
              <a:avLst/>
            </a:prstGeom>
          </p:spPr>
          <p:txBody>
            <a:bodyPr lIns="50800" tIns="50800" rIns="50800" bIns="50800" rtlCol="0" anchor="ctr"/>
            <a:lstStyle/>
            <a:p>
              <a:pPr algn="ctr">
                <a:lnSpc>
                  <a:spcPts val="2659"/>
                </a:lnSpc>
                <a:spcBef>
                  <a:spcPct val="0"/>
                </a:spcBef>
              </a:pPr>
              <a:endParaRPr/>
            </a:p>
          </p:txBody>
        </p:sp>
      </p:grpSp>
      <p:sp>
        <p:nvSpPr>
          <p:cNvPr id="16" name="TextBox 37">
            <a:extLst>
              <a:ext uri="{FF2B5EF4-FFF2-40B4-BE49-F238E27FC236}">
                <a16:creationId xmlns:a16="http://schemas.microsoft.com/office/drawing/2014/main" id="{EC0BF586-DCD0-8EDB-1BE9-F50BFF60A018}"/>
              </a:ext>
            </a:extLst>
          </p:cNvPr>
          <p:cNvSpPr txBox="1"/>
          <p:nvPr/>
        </p:nvSpPr>
        <p:spPr>
          <a:xfrm>
            <a:off x="14441571" y="9459078"/>
            <a:ext cx="3846429" cy="292644"/>
          </a:xfrm>
          <a:prstGeom prst="rect">
            <a:avLst/>
          </a:prstGeom>
        </p:spPr>
        <p:txBody>
          <a:bodyPr wrap="square" lIns="0" tIns="0" rIns="0" bIns="0" rtlCol="0" anchor="t">
            <a:spAutoFit/>
          </a:bodyPr>
          <a:lstStyle/>
          <a:p>
            <a:pPr algn="l">
              <a:lnSpc>
                <a:spcPts val="2520"/>
              </a:lnSpc>
            </a:pPr>
            <a:r>
              <a:rPr lang="en-US" sz="1800" dirty="0">
                <a:solidFill>
                  <a:srgbClr val="FFFFFF"/>
                </a:solidFill>
                <a:latin typeface="Playfair Display"/>
                <a:ea typeface="Playfair Display"/>
                <a:cs typeface="Playfair Display"/>
                <a:sym typeface="Playfair Display"/>
              </a:rPr>
              <a:t>II JORNADAS POSGRADO 2026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BFBFB">
                <a:alpha val="89804"/>
              </a:srgbClr>
            </a:solidFill>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1028700"/>
            <a:ext cx="2150908" cy="8229600"/>
            <a:chOff x="0" y="0"/>
            <a:chExt cx="566494" cy="2167467"/>
          </a:xfrm>
        </p:grpSpPr>
        <p:sp>
          <p:nvSpPr>
            <p:cNvPr id="6" name="Freeform 6"/>
            <p:cNvSpPr/>
            <p:nvPr/>
          </p:nvSpPr>
          <p:spPr>
            <a:xfrm>
              <a:off x="0" y="0"/>
              <a:ext cx="566494" cy="2167467"/>
            </a:xfrm>
            <a:custGeom>
              <a:avLst/>
              <a:gdLst/>
              <a:ahLst/>
              <a:cxnLst/>
              <a:rect l="l" t="t" r="r" b="b"/>
              <a:pathLst>
                <a:path w="566494" h="2167467">
                  <a:moveTo>
                    <a:pt x="283247" y="0"/>
                  </a:moveTo>
                  <a:lnTo>
                    <a:pt x="283247" y="0"/>
                  </a:lnTo>
                  <a:cubicBezTo>
                    <a:pt x="439680" y="0"/>
                    <a:pt x="566494" y="126814"/>
                    <a:pt x="566494" y="283247"/>
                  </a:cubicBezTo>
                  <a:lnTo>
                    <a:pt x="566494" y="1884219"/>
                  </a:lnTo>
                  <a:cubicBezTo>
                    <a:pt x="566494" y="2040653"/>
                    <a:pt x="439680" y="2167467"/>
                    <a:pt x="283247" y="2167467"/>
                  </a:cubicBezTo>
                  <a:lnTo>
                    <a:pt x="283247" y="2167467"/>
                  </a:lnTo>
                  <a:cubicBezTo>
                    <a:pt x="126814" y="2167467"/>
                    <a:pt x="0" y="2040653"/>
                    <a:pt x="0" y="1884219"/>
                  </a:cubicBezTo>
                  <a:lnTo>
                    <a:pt x="0" y="283247"/>
                  </a:lnTo>
                  <a:cubicBezTo>
                    <a:pt x="0" y="126814"/>
                    <a:pt x="126814" y="0"/>
                    <a:pt x="283247" y="0"/>
                  </a:cubicBezTo>
                  <a:close/>
                </a:path>
              </a:pathLst>
            </a:custGeom>
            <a:solidFill>
              <a:srgbClr val="011859"/>
            </a:solidFill>
          </p:spPr>
        </p:sp>
        <p:sp>
          <p:nvSpPr>
            <p:cNvPr id="7" name="TextBox 7"/>
            <p:cNvSpPr txBox="1"/>
            <p:nvPr/>
          </p:nvSpPr>
          <p:spPr>
            <a:xfrm>
              <a:off x="0" y="-38100"/>
              <a:ext cx="566494" cy="2205567"/>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rot="-5400000">
            <a:off x="-1557191" y="4554540"/>
            <a:ext cx="7541865" cy="1177921"/>
          </a:xfrm>
          <a:prstGeom prst="rect">
            <a:avLst/>
          </a:prstGeom>
        </p:spPr>
        <p:txBody>
          <a:bodyPr lIns="0" tIns="0" rIns="0" bIns="0" rtlCol="0" anchor="t">
            <a:spAutoFit/>
          </a:bodyPr>
          <a:lstStyle/>
          <a:p>
            <a:pPr algn="ctr">
              <a:lnSpc>
                <a:spcPts val="8739"/>
              </a:lnSpc>
            </a:pPr>
            <a:r>
              <a:rPr lang="en-US" sz="9199">
                <a:solidFill>
                  <a:srgbClr val="FFFFFF"/>
                </a:solidFill>
                <a:latin typeface="Playfair Display"/>
                <a:ea typeface="Playfair Display"/>
                <a:cs typeface="Playfair Display"/>
                <a:sym typeface="Playfair Display"/>
              </a:rPr>
              <a:t>Conclusion</a:t>
            </a:r>
          </a:p>
        </p:txBody>
      </p:sp>
      <p:sp>
        <p:nvSpPr>
          <p:cNvPr id="9" name="TextBox 9"/>
          <p:cNvSpPr txBox="1"/>
          <p:nvPr/>
        </p:nvSpPr>
        <p:spPr>
          <a:xfrm>
            <a:off x="3934404" y="2582317"/>
            <a:ext cx="5857320" cy="3293109"/>
          </a:xfrm>
          <a:prstGeom prst="rect">
            <a:avLst/>
          </a:prstGeom>
        </p:spPr>
        <p:txBody>
          <a:bodyPr lIns="0" tIns="0" rIns="0" bIns="0" rtlCol="0" anchor="t">
            <a:spAutoFit/>
          </a:bodyPr>
          <a:lstStyle/>
          <a:p>
            <a:pPr algn="just">
              <a:lnSpc>
                <a:spcPts val="3800"/>
              </a:lnSpc>
            </a:pPr>
            <a:r>
              <a:rPr lang="en-US" sz="1900">
                <a:solidFill>
                  <a:srgbClr val="000000"/>
                </a:solidFill>
                <a:latin typeface="Montserrat"/>
                <a:ea typeface="Montserrat"/>
                <a:cs typeface="Montserrat"/>
                <a:sym typeface="Montserrat"/>
              </a:rPr>
              <a:t>Lorem ipsum dolor sit amet, consectetur adipiscing elit. Maecenas neque nulla, porta fringilla velit aliquet, scelerisque elementum dolor. Vivamus tristique augue ipsum, id volutpat dolor vestibulum sed. In ornare congue diam, a consectetur mi eleifend ac. Mauris semper nibh . </a:t>
            </a:r>
          </a:p>
        </p:txBody>
      </p:sp>
      <p:sp>
        <p:nvSpPr>
          <p:cNvPr id="10" name="TextBox 10"/>
          <p:cNvSpPr txBox="1"/>
          <p:nvPr/>
        </p:nvSpPr>
        <p:spPr>
          <a:xfrm>
            <a:off x="3934404" y="1677669"/>
            <a:ext cx="5857320" cy="771525"/>
          </a:xfrm>
          <a:prstGeom prst="rect">
            <a:avLst/>
          </a:prstGeom>
        </p:spPr>
        <p:txBody>
          <a:bodyPr lIns="0" tIns="0" rIns="0" bIns="0" rtlCol="0" anchor="t">
            <a:spAutoFit/>
          </a:bodyPr>
          <a:lstStyle/>
          <a:p>
            <a:pPr algn="l">
              <a:lnSpc>
                <a:spcPts val="6300"/>
              </a:lnSpc>
            </a:pPr>
            <a:r>
              <a:rPr lang="en-US" sz="4500">
                <a:solidFill>
                  <a:srgbClr val="03346E"/>
                </a:solidFill>
                <a:latin typeface="Montserrat"/>
                <a:ea typeface="Montserrat"/>
                <a:cs typeface="Montserrat"/>
                <a:sym typeface="Montserrat"/>
              </a:rPr>
              <a:t>Conclusion</a:t>
            </a:r>
          </a:p>
        </p:txBody>
      </p:sp>
      <p:grpSp>
        <p:nvGrpSpPr>
          <p:cNvPr id="11" name="Group 11"/>
          <p:cNvGrpSpPr/>
          <p:nvPr/>
        </p:nvGrpSpPr>
        <p:grpSpPr>
          <a:xfrm>
            <a:off x="3934404" y="5999770"/>
            <a:ext cx="5731698" cy="2739726"/>
            <a:chOff x="0" y="0"/>
            <a:chExt cx="738638" cy="353065"/>
          </a:xfrm>
        </p:grpSpPr>
        <p:sp>
          <p:nvSpPr>
            <p:cNvPr id="12" name="Freeform 12"/>
            <p:cNvSpPr/>
            <p:nvPr/>
          </p:nvSpPr>
          <p:spPr>
            <a:xfrm>
              <a:off x="0" y="0"/>
              <a:ext cx="738638" cy="353065"/>
            </a:xfrm>
            <a:custGeom>
              <a:avLst/>
              <a:gdLst/>
              <a:ahLst/>
              <a:cxnLst/>
              <a:rect l="l" t="t" r="r" b="b"/>
              <a:pathLst>
                <a:path w="738638" h="353065">
                  <a:moveTo>
                    <a:pt x="0" y="0"/>
                  </a:moveTo>
                  <a:lnTo>
                    <a:pt x="738638" y="0"/>
                  </a:lnTo>
                  <a:lnTo>
                    <a:pt x="738638" y="353065"/>
                  </a:lnTo>
                  <a:lnTo>
                    <a:pt x="0" y="353065"/>
                  </a:lnTo>
                  <a:close/>
                </a:path>
              </a:pathLst>
            </a:custGeom>
            <a:blipFill>
              <a:blip r:embed="rId2"/>
              <a:stretch>
                <a:fillRect t="-107003" b="-107003"/>
              </a:stretch>
            </a:blipFill>
          </p:spPr>
        </p:sp>
      </p:grpSp>
      <p:grpSp>
        <p:nvGrpSpPr>
          <p:cNvPr id="13" name="Group 13"/>
          <p:cNvGrpSpPr/>
          <p:nvPr/>
        </p:nvGrpSpPr>
        <p:grpSpPr>
          <a:xfrm>
            <a:off x="10912308" y="2106260"/>
            <a:ext cx="5553448" cy="2879307"/>
            <a:chOff x="0" y="0"/>
            <a:chExt cx="715667" cy="371053"/>
          </a:xfrm>
        </p:grpSpPr>
        <p:sp>
          <p:nvSpPr>
            <p:cNvPr id="14" name="Freeform 14"/>
            <p:cNvSpPr/>
            <p:nvPr/>
          </p:nvSpPr>
          <p:spPr>
            <a:xfrm>
              <a:off x="0" y="0"/>
              <a:ext cx="715667" cy="371053"/>
            </a:xfrm>
            <a:custGeom>
              <a:avLst/>
              <a:gdLst/>
              <a:ahLst/>
              <a:cxnLst/>
              <a:rect l="l" t="t" r="r" b="b"/>
              <a:pathLst>
                <a:path w="715667" h="371053">
                  <a:moveTo>
                    <a:pt x="0" y="0"/>
                  </a:moveTo>
                  <a:lnTo>
                    <a:pt x="715667" y="0"/>
                  </a:lnTo>
                  <a:lnTo>
                    <a:pt x="715667" y="371053"/>
                  </a:lnTo>
                  <a:lnTo>
                    <a:pt x="0" y="371053"/>
                  </a:lnTo>
                  <a:close/>
                </a:path>
              </a:pathLst>
            </a:custGeom>
            <a:blipFill>
              <a:blip r:embed="rId2"/>
              <a:stretch>
                <a:fillRect t="-94746" b="-94746"/>
              </a:stretch>
            </a:blipFill>
          </p:spPr>
        </p:sp>
      </p:grpSp>
      <p:sp>
        <p:nvSpPr>
          <p:cNvPr id="15" name="TextBox 15"/>
          <p:cNvSpPr txBox="1"/>
          <p:nvPr/>
        </p:nvSpPr>
        <p:spPr>
          <a:xfrm>
            <a:off x="10912308" y="5856895"/>
            <a:ext cx="5553448" cy="3160394"/>
          </a:xfrm>
          <a:prstGeom prst="rect">
            <a:avLst/>
          </a:prstGeom>
        </p:spPr>
        <p:txBody>
          <a:bodyPr lIns="0" tIns="0" rIns="0" bIns="0" rtlCol="0" anchor="t">
            <a:spAutoFit/>
          </a:bodyPr>
          <a:lstStyle/>
          <a:p>
            <a:pPr algn="just">
              <a:lnSpc>
                <a:spcPts val="3600"/>
              </a:lnSpc>
            </a:pPr>
            <a:r>
              <a:rPr lang="en-US" sz="1800">
                <a:solidFill>
                  <a:srgbClr val="000000"/>
                </a:solidFill>
                <a:latin typeface="Montserrat"/>
                <a:ea typeface="Montserrat"/>
                <a:cs typeface="Montserrat"/>
                <a:sym typeface="Montserrat"/>
              </a:rPr>
              <a:t>Lorem ipsum dolor sit amet, consectetur adipiscing elit. Maecenas neque nulla, porta fringilla velit aliquet, scelerisque elementum dolor. Vivamus tristique augue ipsum, id volutpat dolor vestibulum sed. In ornare congue diam, a consectetur mi eleifend ac. Mauris semper nibh . </a:t>
            </a:r>
          </a:p>
        </p:txBody>
      </p:sp>
      <p:sp>
        <p:nvSpPr>
          <p:cNvPr id="16" name="Freeform 16"/>
          <p:cNvSpPr/>
          <p:nvPr/>
        </p:nvSpPr>
        <p:spPr>
          <a:xfrm>
            <a:off x="14580464" y="576646"/>
            <a:ext cx="2678836" cy="904107"/>
          </a:xfrm>
          <a:custGeom>
            <a:avLst/>
            <a:gdLst/>
            <a:ahLst/>
            <a:cxnLst/>
            <a:rect l="l" t="t" r="r" b="b"/>
            <a:pathLst>
              <a:path w="2678836" h="904107">
                <a:moveTo>
                  <a:pt x="0" y="0"/>
                </a:moveTo>
                <a:lnTo>
                  <a:pt x="2678836" y="0"/>
                </a:lnTo>
                <a:lnTo>
                  <a:pt x="2678836" y="904108"/>
                </a:lnTo>
                <a:lnTo>
                  <a:pt x="0" y="904108"/>
                </a:lnTo>
                <a:lnTo>
                  <a:pt x="0" y="0"/>
                </a:lnTo>
                <a:close/>
              </a:path>
            </a:pathLst>
          </a:custGeom>
          <a:blipFill>
            <a:blip r:embed="rId3"/>
            <a:stretch>
              <a:fillRect/>
            </a:stretch>
          </a:blipFill>
        </p:spPr>
      </p:sp>
      <p:grpSp>
        <p:nvGrpSpPr>
          <p:cNvPr id="23" name="Group 34">
            <a:extLst>
              <a:ext uri="{FF2B5EF4-FFF2-40B4-BE49-F238E27FC236}">
                <a16:creationId xmlns:a16="http://schemas.microsoft.com/office/drawing/2014/main" id="{0810FF25-18AF-6FD4-086B-9FC85DF713A6}"/>
              </a:ext>
            </a:extLst>
          </p:cNvPr>
          <p:cNvGrpSpPr/>
          <p:nvPr/>
        </p:nvGrpSpPr>
        <p:grpSpPr>
          <a:xfrm>
            <a:off x="13722859" y="9403468"/>
            <a:ext cx="5042642" cy="510791"/>
            <a:chOff x="0" y="0"/>
            <a:chExt cx="2236718" cy="226567"/>
          </a:xfrm>
        </p:grpSpPr>
        <p:sp>
          <p:nvSpPr>
            <p:cNvPr id="25" name="Freeform 35">
              <a:extLst>
                <a:ext uri="{FF2B5EF4-FFF2-40B4-BE49-F238E27FC236}">
                  <a16:creationId xmlns:a16="http://schemas.microsoft.com/office/drawing/2014/main" id="{7B381DEC-2F02-6035-8943-BA6E7BB346F4}"/>
                </a:ext>
              </a:extLst>
            </p:cNvPr>
            <p:cNvSpPr/>
            <p:nvPr/>
          </p:nvSpPr>
          <p:spPr>
            <a:xfrm>
              <a:off x="0" y="0"/>
              <a:ext cx="2236719" cy="226567"/>
            </a:xfrm>
            <a:custGeom>
              <a:avLst/>
              <a:gdLst/>
              <a:ahLst/>
              <a:cxnLst/>
              <a:rect l="l" t="t" r="r" b="b"/>
              <a:pathLst>
                <a:path w="2236719" h="226567">
                  <a:moveTo>
                    <a:pt x="78300" y="0"/>
                  </a:moveTo>
                  <a:lnTo>
                    <a:pt x="2158419" y="0"/>
                  </a:lnTo>
                  <a:cubicBezTo>
                    <a:pt x="2201663" y="0"/>
                    <a:pt x="2236719" y="35056"/>
                    <a:pt x="2236719" y="78300"/>
                  </a:cubicBezTo>
                  <a:lnTo>
                    <a:pt x="2236719" y="148267"/>
                  </a:lnTo>
                  <a:cubicBezTo>
                    <a:pt x="2236719" y="191511"/>
                    <a:pt x="2201663" y="226567"/>
                    <a:pt x="2158419" y="226567"/>
                  </a:cubicBezTo>
                  <a:lnTo>
                    <a:pt x="78300" y="226567"/>
                  </a:lnTo>
                  <a:cubicBezTo>
                    <a:pt x="35056" y="226567"/>
                    <a:pt x="0" y="191511"/>
                    <a:pt x="0" y="148267"/>
                  </a:cubicBezTo>
                  <a:lnTo>
                    <a:pt x="0" y="78300"/>
                  </a:lnTo>
                  <a:cubicBezTo>
                    <a:pt x="0" y="35056"/>
                    <a:pt x="35056" y="0"/>
                    <a:pt x="78300" y="0"/>
                  </a:cubicBezTo>
                  <a:close/>
                </a:path>
              </a:pathLst>
            </a:custGeom>
            <a:solidFill>
              <a:srgbClr val="011859"/>
            </a:solidFill>
          </p:spPr>
        </p:sp>
        <p:sp>
          <p:nvSpPr>
            <p:cNvPr id="26" name="TextBox 36">
              <a:extLst>
                <a:ext uri="{FF2B5EF4-FFF2-40B4-BE49-F238E27FC236}">
                  <a16:creationId xmlns:a16="http://schemas.microsoft.com/office/drawing/2014/main" id="{7B288A73-7003-4539-1990-C978060E3EAA}"/>
                </a:ext>
              </a:extLst>
            </p:cNvPr>
            <p:cNvSpPr txBox="1"/>
            <p:nvPr/>
          </p:nvSpPr>
          <p:spPr>
            <a:xfrm>
              <a:off x="0" y="-38100"/>
              <a:ext cx="2236718" cy="264667"/>
            </a:xfrm>
            <a:prstGeom prst="rect">
              <a:avLst/>
            </a:prstGeom>
          </p:spPr>
          <p:txBody>
            <a:bodyPr lIns="50800" tIns="50800" rIns="50800" bIns="50800" rtlCol="0" anchor="ctr"/>
            <a:lstStyle/>
            <a:p>
              <a:pPr algn="ctr">
                <a:lnSpc>
                  <a:spcPts val="2659"/>
                </a:lnSpc>
                <a:spcBef>
                  <a:spcPct val="0"/>
                </a:spcBef>
              </a:pPr>
              <a:endParaRPr/>
            </a:p>
          </p:txBody>
        </p:sp>
      </p:grpSp>
      <p:sp>
        <p:nvSpPr>
          <p:cNvPr id="17" name="TextBox 37">
            <a:extLst>
              <a:ext uri="{FF2B5EF4-FFF2-40B4-BE49-F238E27FC236}">
                <a16:creationId xmlns:a16="http://schemas.microsoft.com/office/drawing/2014/main" id="{8CE07167-8413-B6FF-9A3F-44451098B1D4}"/>
              </a:ext>
            </a:extLst>
          </p:cNvPr>
          <p:cNvSpPr txBox="1"/>
          <p:nvPr/>
        </p:nvSpPr>
        <p:spPr>
          <a:xfrm>
            <a:off x="14441571" y="9459078"/>
            <a:ext cx="3846429" cy="292644"/>
          </a:xfrm>
          <a:prstGeom prst="rect">
            <a:avLst/>
          </a:prstGeom>
        </p:spPr>
        <p:txBody>
          <a:bodyPr wrap="square" lIns="0" tIns="0" rIns="0" bIns="0" rtlCol="0" anchor="t">
            <a:spAutoFit/>
          </a:bodyPr>
          <a:lstStyle/>
          <a:p>
            <a:pPr algn="l">
              <a:lnSpc>
                <a:spcPts val="2520"/>
              </a:lnSpc>
            </a:pPr>
            <a:r>
              <a:rPr lang="en-US" sz="1800" dirty="0">
                <a:solidFill>
                  <a:srgbClr val="FFFFFF"/>
                </a:solidFill>
                <a:latin typeface="Playfair Display"/>
                <a:ea typeface="Playfair Display"/>
                <a:cs typeface="Playfair Display"/>
                <a:sym typeface="Playfair Display"/>
              </a:rPr>
              <a:t>II JORNADAS POSGRADO 2026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BFBFB">
                <a:alpha val="89804"/>
              </a:srgbClr>
            </a:solidFill>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336573" y="3032123"/>
            <a:ext cx="5843389" cy="3286865"/>
            <a:chOff x="0" y="0"/>
            <a:chExt cx="11289030" cy="6350000"/>
          </a:xfrm>
        </p:grpSpPr>
        <p:sp>
          <p:nvSpPr>
            <p:cNvPr id="6" name="Freeform 6"/>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2"/>
              <a:stretch>
                <a:fillRect l="-36440" t="-52393" b="-9228"/>
              </a:stretch>
            </a:blipFill>
          </p:spPr>
        </p:sp>
      </p:grpSp>
      <p:grpSp>
        <p:nvGrpSpPr>
          <p:cNvPr id="7" name="Group 7"/>
          <p:cNvGrpSpPr/>
          <p:nvPr/>
        </p:nvGrpSpPr>
        <p:grpSpPr>
          <a:xfrm>
            <a:off x="2108038" y="3028385"/>
            <a:ext cx="5843389" cy="3286865"/>
            <a:chOff x="0" y="0"/>
            <a:chExt cx="11289030" cy="6350000"/>
          </a:xfrm>
        </p:grpSpPr>
        <p:sp>
          <p:nvSpPr>
            <p:cNvPr id="8" name="Freeform 8"/>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3"/>
              <a:stretch>
                <a:fillRect t="-9339" b="-9339"/>
              </a:stretch>
            </a:blipFill>
          </p:spPr>
        </p:sp>
      </p:grpSp>
      <p:sp>
        <p:nvSpPr>
          <p:cNvPr id="9" name="TextBox 9"/>
          <p:cNvSpPr txBox="1"/>
          <p:nvPr/>
        </p:nvSpPr>
        <p:spPr>
          <a:xfrm>
            <a:off x="1828344" y="7379196"/>
            <a:ext cx="6537057" cy="1565275"/>
          </a:xfrm>
          <a:prstGeom prst="rect">
            <a:avLst/>
          </a:prstGeom>
        </p:spPr>
        <p:txBody>
          <a:bodyPr lIns="0" tIns="0" rIns="0" bIns="0" rtlCol="0" anchor="t">
            <a:spAutoFit/>
          </a:bodyPr>
          <a:lstStyle/>
          <a:p>
            <a:pPr algn="ctr">
              <a:lnSpc>
                <a:spcPts val="3199"/>
              </a:lnSpc>
            </a:pPr>
            <a:r>
              <a:rPr lang="en-US" sz="1999">
                <a:solidFill>
                  <a:srgbClr val="000000"/>
                </a:solidFill>
                <a:latin typeface="Montserrat"/>
                <a:ea typeface="Montserrat"/>
                <a:cs typeface="Montserrat"/>
                <a:sym typeface="Montserrat"/>
              </a:rPr>
              <a:t>Lorem ipsum dolor sit amet, consectetur adipiscing elit. Quisque non elit mauris. Cras euismod, metus ac finibus finibus, felis dui suscipit purus,</a:t>
            </a:r>
          </a:p>
        </p:txBody>
      </p:sp>
      <p:sp>
        <p:nvSpPr>
          <p:cNvPr id="10" name="TextBox 10"/>
          <p:cNvSpPr txBox="1"/>
          <p:nvPr/>
        </p:nvSpPr>
        <p:spPr>
          <a:xfrm>
            <a:off x="10056879" y="7381105"/>
            <a:ext cx="6537057" cy="1565275"/>
          </a:xfrm>
          <a:prstGeom prst="rect">
            <a:avLst/>
          </a:prstGeom>
        </p:spPr>
        <p:txBody>
          <a:bodyPr lIns="0" tIns="0" rIns="0" bIns="0" rtlCol="0" anchor="t">
            <a:spAutoFit/>
          </a:bodyPr>
          <a:lstStyle/>
          <a:p>
            <a:pPr algn="ctr">
              <a:lnSpc>
                <a:spcPts val="3199"/>
              </a:lnSpc>
            </a:pPr>
            <a:r>
              <a:rPr lang="en-US" sz="1999">
                <a:solidFill>
                  <a:srgbClr val="000000"/>
                </a:solidFill>
                <a:latin typeface="Montserrat"/>
                <a:ea typeface="Montserrat"/>
                <a:cs typeface="Montserrat"/>
                <a:sym typeface="Montserrat"/>
              </a:rPr>
              <a:t>Lorem ipsum dolor sit amet, consectetur adipiscing elit. Quisque non elit mauris. Cras euismod, metus ac finibus finibus, felis dui suscipit purus,</a:t>
            </a:r>
          </a:p>
        </p:txBody>
      </p:sp>
      <p:sp>
        <p:nvSpPr>
          <p:cNvPr id="11" name="TextBox 11"/>
          <p:cNvSpPr txBox="1"/>
          <p:nvPr/>
        </p:nvSpPr>
        <p:spPr>
          <a:xfrm>
            <a:off x="3387919" y="6699974"/>
            <a:ext cx="3417907" cy="463550"/>
          </a:xfrm>
          <a:prstGeom prst="rect">
            <a:avLst/>
          </a:prstGeom>
        </p:spPr>
        <p:txBody>
          <a:bodyPr lIns="0" tIns="0" rIns="0" bIns="0" rtlCol="0" anchor="t">
            <a:spAutoFit/>
          </a:bodyPr>
          <a:lstStyle/>
          <a:p>
            <a:pPr algn="ctr">
              <a:lnSpc>
                <a:spcPts val="3999"/>
              </a:lnSpc>
            </a:pPr>
            <a:r>
              <a:rPr lang="en-US" sz="2499" b="1">
                <a:solidFill>
                  <a:srgbClr val="242424"/>
                </a:solidFill>
                <a:latin typeface="Montserrat Bold"/>
                <a:ea typeface="Montserrat Bold"/>
                <a:cs typeface="Montserrat Bold"/>
                <a:sym typeface="Montserrat Bold"/>
              </a:rPr>
              <a:t>About My Thesis</a:t>
            </a:r>
          </a:p>
        </p:txBody>
      </p:sp>
      <p:sp>
        <p:nvSpPr>
          <p:cNvPr id="12" name="TextBox 12"/>
          <p:cNvSpPr txBox="1"/>
          <p:nvPr/>
        </p:nvSpPr>
        <p:spPr>
          <a:xfrm>
            <a:off x="11616454" y="6701882"/>
            <a:ext cx="3417907" cy="463550"/>
          </a:xfrm>
          <a:prstGeom prst="rect">
            <a:avLst/>
          </a:prstGeom>
        </p:spPr>
        <p:txBody>
          <a:bodyPr lIns="0" tIns="0" rIns="0" bIns="0" rtlCol="0" anchor="t">
            <a:spAutoFit/>
          </a:bodyPr>
          <a:lstStyle/>
          <a:p>
            <a:pPr algn="ctr">
              <a:lnSpc>
                <a:spcPts val="3999"/>
              </a:lnSpc>
            </a:pPr>
            <a:r>
              <a:rPr lang="en-US" sz="2499" b="1">
                <a:solidFill>
                  <a:srgbClr val="242424"/>
                </a:solidFill>
                <a:latin typeface="Montserrat Bold"/>
                <a:ea typeface="Montserrat Bold"/>
                <a:cs typeface="Montserrat Bold"/>
                <a:sym typeface="Montserrat Bold"/>
              </a:rPr>
              <a:t>About My Thesis</a:t>
            </a:r>
          </a:p>
        </p:txBody>
      </p:sp>
      <p:grpSp>
        <p:nvGrpSpPr>
          <p:cNvPr id="13" name="Group 13"/>
          <p:cNvGrpSpPr/>
          <p:nvPr/>
        </p:nvGrpSpPr>
        <p:grpSpPr>
          <a:xfrm>
            <a:off x="11601846" y="419788"/>
            <a:ext cx="7163655" cy="1217823"/>
            <a:chOff x="0" y="0"/>
            <a:chExt cx="1886724" cy="320744"/>
          </a:xfrm>
        </p:grpSpPr>
        <p:sp>
          <p:nvSpPr>
            <p:cNvPr id="14" name="Freeform 14"/>
            <p:cNvSpPr/>
            <p:nvPr/>
          </p:nvSpPr>
          <p:spPr>
            <a:xfrm>
              <a:off x="0" y="0"/>
              <a:ext cx="1886724" cy="320744"/>
            </a:xfrm>
            <a:custGeom>
              <a:avLst/>
              <a:gdLst/>
              <a:ahLst/>
              <a:cxnLst/>
              <a:rect l="l" t="t" r="r" b="b"/>
              <a:pathLst>
                <a:path w="1886724" h="320744">
                  <a:moveTo>
                    <a:pt x="55117" y="0"/>
                  </a:moveTo>
                  <a:lnTo>
                    <a:pt x="1831607" y="0"/>
                  </a:lnTo>
                  <a:cubicBezTo>
                    <a:pt x="1862047" y="0"/>
                    <a:pt x="1886724" y="24677"/>
                    <a:pt x="1886724" y="55117"/>
                  </a:cubicBezTo>
                  <a:lnTo>
                    <a:pt x="1886724" y="265627"/>
                  </a:lnTo>
                  <a:cubicBezTo>
                    <a:pt x="1886724" y="280245"/>
                    <a:pt x="1880917" y="294264"/>
                    <a:pt x="1870581" y="304600"/>
                  </a:cubicBezTo>
                  <a:cubicBezTo>
                    <a:pt x="1860244" y="314937"/>
                    <a:pt x="1846225" y="320744"/>
                    <a:pt x="1831607" y="320744"/>
                  </a:cubicBezTo>
                  <a:lnTo>
                    <a:pt x="55117" y="320744"/>
                  </a:lnTo>
                  <a:cubicBezTo>
                    <a:pt x="40499" y="320744"/>
                    <a:pt x="26480" y="314937"/>
                    <a:pt x="16143" y="304600"/>
                  </a:cubicBezTo>
                  <a:cubicBezTo>
                    <a:pt x="5807" y="294264"/>
                    <a:pt x="0" y="280245"/>
                    <a:pt x="0" y="265627"/>
                  </a:cubicBezTo>
                  <a:lnTo>
                    <a:pt x="0" y="55117"/>
                  </a:lnTo>
                  <a:cubicBezTo>
                    <a:pt x="0" y="40499"/>
                    <a:pt x="5807" y="26480"/>
                    <a:pt x="16143" y="16143"/>
                  </a:cubicBezTo>
                  <a:cubicBezTo>
                    <a:pt x="26480" y="5807"/>
                    <a:pt x="40499" y="0"/>
                    <a:pt x="55117" y="0"/>
                  </a:cubicBezTo>
                  <a:close/>
                </a:path>
              </a:pathLst>
            </a:custGeom>
            <a:solidFill>
              <a:srgbClr val="011859"/>
            </a:solidFill>
          </p:spPr>
        </p:sp>
        <p:sp>
          <p:nvSpPr>
            <p:cNvPr id="15" name="TextBox 15"/>
            <p:cNvSpPr txBox="1"/>
            <p:nvPr/>
          </p:nvSpPr>
          <p:spPr>
            <a:xfrm>
              <a:off x="0" y="-38100"/>
              <a:ext cx="1886724" cy="358844"/>
            </a:xfrm>
            <a:prstGeom prst="rect">
              <a:avLst/>
            </a:prstGeom>
          </p:spPr>
          <p:txBody>
            <a:bodyPr lIns="50800" tIns="50800" rIns="50800" bIns="50800" rtlCol="0" anchor="ctr"/>
            <a:lstStyle/>
            <a:p>
              <a:pPr algn="ctr">
                <a:lnSpc>
                  <a:spcPts val="2659"/>
                </a:lnSpc>
                <a:spcBef>
                  <a:spcPct val="0"/>
                </a:spcBef>
              </a:pPr>
              <a:endParaRPr/>
            </a:p>
          </p:txBody>
        </p:sp>
      </p:grpSp>
      <p:sp>
        <p:nvSpPr>
          <p:cNvPr id="16" name="TextBox 16"/>
          <p:cNvSpPr txBox="1"/>
          <p:nvPr/>
        </p:nvSpPr>
        <p:spPr>
          <a:xfrm>
            <a:off x="12446545" y="609600"/>
            <a:ext cx="5474256" cy="762000"/>
          </a:xfrm>
          <a:prstGeom prst="rect">
            <a:avLst/>
          </a:prstGeom>
        </p:spPr>
        <p:txBody>
          <a:bodyPr lIns="0" tIns="0" rIns="0" bIns="0" rtlCol="0" anchor="t">
            <a:spAutoFit/>
          </a:bodyPr>
          <a:lstStyle/>
          <a:p>
            <a:pPr algn="ctr">
              <a:lnSpc>
                <a:spcPts val="6299"/>
              </a:lnSpc>
            </a:pPr>
            <a:r>
              <a:rPr lang="en-US" sz="4500">
                <a:solidFill>
                  <a:srgbClr val="FFFFFF"/>
                </a:solidFill>
                <a:latin typeface="Playfair Display"/>
                <a:ea typeface="Playfair Display"/>
                <a:cs typeface="Playfair Display"/>
                <a:sym typeface="Playfair Display"/>
              </a:rPr>
              <a:t>Título</a:t>
            </a:r>
          </a:p>
        </p:txBody>
      </p:sp>
      <p:sp>
        <p:nvSpPr>
          <p:cNvPr id="17" name="Freeform 17"/>
          <p:cNvSpPr/>
          <p:nvPr/>
        </p:nvSpPr>
        <p:spPr>
          <a:xfrm>
            <a:off x="1028700" y="576646"/>
            <a:ext cx="2678836" cy="904107"/>
          </a:xfrm>
          <a:custGeom>
            <a:avLst/>
            <a:gdLst/>
            <a:ahLst/>
            <a:cxnLst/>
            <a:rect l="l" t="t" r="r" b="b"/>
            <a:pathLst>
              <a:path w="2678836" h="904107">
                <a:moveTo>
                  <a:pt x="0" y="0"/>
                </a:moveTo>
                <a:lnTo>
                  <a:pt x="2678836" y="0"/>
                </a:lnTo>
                <a:lnTo>
                  <a:pt x="2678836" y="904108"/>
                </a:lnTo>
                <a:lnTo>
                  <a:pt x="0" y="904108"/>
                </a:lnTo>
                <a:lnTo>
                  <a:pt x="0" y="0"/>
                </a:lnTo>
                <a:close/>
              </a:path>
            </a:pathLst>
          </a:custGeom>
          <a:blipFill>
            <a:blip r:embed="rId4"/>
            <a:stretch>
              <a:fillRect/>
            </a:stretch>
          </a:blipFill>
        </p:spPr>
      </p:sp>
      <p:grpSp>
        <p:nvGrpSpPr>
          <p:cNvPr id="24" name="Group 34">
            <a:extLst>
              <a:ext uri="{FF2B5EF4-FFF2-40B4-BE49-F238E27FC236}">
                <a16:creationId xmlns:a16="http://schemas.microsoft.com/office/drawing/2014/main" id="{852598FF-32B6-12CA-6A05-DCFA2AB0DD07}"/>
              </a:ext>
            </a:extLst>
          </p:cNvPr>
          <p:cNvGrpSpPr/>
          <p:nvPr/>
        </p:nvGrpSpPr>
        <p:grpSpPr>
          <a:xfrm>
            <a:off x="13722859" y="9403468"/>
            <a:ext cx="5042642" cy="510791"/>
            <a:chOff x="0" y="0"/>
            <a:chExt cx="2236718" cy="226567"/>
          </a:xfrm>
        </p:grpSpPr>
        <p:sp>
          <p:nvSpPr>
            <p:cNvPr id="26" name="Freeform 35">
              <a:extLst>
                <a:ext uri="{FF2B5EF4-FFF2-40B4-BE49-F238E27FC236}">
                  <a16:creationId xmlns:a16="http://schemas.microsoft.com/office/drawing/2014/main" id="{39FF9954-C571-9085-9911-580A590E8B02}"/>
                </a:ext>
              </a:extLst>
            </p:cNvPr>
            <p:cNvSpPr/>
            <p:nvPr/>
          </p:nvSpPr>
          <p:spPr>
            <a:xfrm>
              <a:off x="0" y="0"/>
              <a:ext cx="2236719" cy="226567"/>
            </a:xfrm>
            <a:custGeom>
              <a:avLst/>
              <a:gdLst/>
              <a:ahLst/>
              <a:cxnLst/>
              <a:rect l="l" t="t" r="r" b="b"/>
              <a:pathLst>
                <a:path w="2236719" h="226567">
                  <a:moveTo>
                    <a:pt x="78300" y="0"/>
                  </a:moveTo>
                  <a:lnTo>
                    <a:pt x="2158419" y="0"/>
                  </a:lnTo>
                  <a:cubicBezTo>
                    <a:pt x="2201663" y="0"/>
                    <a:pt x="2236719" y="35056"/>
                    <a:pt x="2236719" y="78300"/>
                  </a:cubicBezTo>
                  <a:lnTo>
                    <a:pt x="2236719" y="148267"/>
                  </a:lnTo>
                  <a:cubicBezTo>
                    <a:pt x="2236719" y="191511"/>
                    <a:pt x="2201663" y="226567"/>
                    <a:pt x="2158419" y="226567"/>
                  </a:cubicBezTo>
                  <a:lnTo>
                    <a:pt x="78300" y="226567"/>
                  </a:lnTo>
                  <a:cubicBezTo>
                    <a:pt x="35056" y="226567"/>
                    <a:pt x="0" y="191511"/>
                    <a:pt x="0" y="148267"/>
                  </a:cubicBezTo>
                  <a:lnTo>
                    <a:pt x="0" y="78300"/>
                  </a:lnTo>
                  <a:cubicBezTo>
                    <a:pt x="0" y="35056"/>
                    <a:pt x="35056" y="0"/>
                    <a:pt x="78300" y="0"/>
                  </a:cubicBezTo>
                  <a:close/>
                </a:path>
              </a:pathLst>
            </a:custGeom>
            <a:solidFill>
              <a:srgbClr val="011859"/>
            </a:solidFill>
          </p:spPr>
        </p:sp>
        <p:sp>
          <p:nvSpPr>
            <p:cNvPr id="27" name="TextBox 36">
              <a:extLst>
                <a:ext uri="{FF2B5EF4-FFF2-40B4-BE49-F238E27FC236}">
                  <a16:creationId xmlns:a16="http://schemas.microsoft.com/office/drawing/2014/main" id="{BCA9A4E8-4779-F5FC-3F16-373869851674}"/>
                </a:ext>
              </a:extLst>
            </p:cNvPr>
            <p:cNvSpPr txBox="1"/>
            <p:nvPr/>
          </p:nvSpPr>
          <p:spPr>
            <a:xfrm>
              <a:off x="0" y="-38100"/>
              <a:ext cx="2236718" cy="264667"/>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37">
            <a:extLst>
              <a:ext uri="{FF2B5EF4-FFF2-40B4-BE49-F238E27FC236}">
                <a16:creationId xmlns:a16="http://schemas.microsoft.com/office/drawing/2014/main" id="{235FB938-6287-55A7-8EBA-A057D9B844E5}"/>
              </a:ext>
            </a:extLst>
          </p:cNvPr>
          <p:cNvSpPr txBox="1"/>
          <p:nvPr/>
        </p:nvSpPr>
        <p:spPr>
          <a:xfrm>
            <a:off x="14441571" y="9459078"/>
            <a:ext cx="3846429" cy="292644"/>
          </a:xfrm>
          <a:prstGeom prst="rect">
            <a:avLst/>
          </a:prstGeom>
        </p:spPr>
        <p:txBody>
          <a:bodyPr wrap="square" lIns="0" tIns="0" rIns="0" bIns="0" rtlCol="0" anchor="t">
            <a:spAutoFit/>
          </a:bodyPr>
          <a:lstStyle/>
          <a:p>
            <a:pPr algn="l">
              <a:lnSpc>
                <a:spcPts val="2520"/>
              </a:lnSpc>
            </a:pPr>
            <a:r>
              <a:rPr lang="en-US" sz="1800" dirty="0">
                <a:solidFill>
                  <a:srgbClr val="FFFFFF"/>
                </a:solidFill>
                <a:latin typeface="Playfair Display"/>
                <a:ea typeface="Playfair Display"/>
                <a:cs typeface="Playfair Display"/>
                <a:sym typeface="Playfair Display"/>
              </a:rPr>
              <a:t>II JORNADAS POSGRADO 2026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BFBFB">
                <a:alpha val="89804"/>
              </a:srgbClr>
            </a:solidFill>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412349" y="4323773"/>
            <a:ext cx="6163555" cy="365125"/>
          </a:xfrm>
          <a:prstGeom prst="rect">
            <a:avLst/>
          </a:prstGeom>
        </p:spPr>
        <p:txBody>
          <a:bodyPr lIns="0" tIns="0" rIns="0" bIns="0" rtlCol="0" anchor="t">
            <a:spAutoFit/>
          </a:bodyPr>
          <a:lstStyle/>
          <a:p>
            <a:pPr algn="l">
              <a:lnSpc>
                <a:spcPts val="3199"/>
              </a:lnSpc>
            </a:pPr>
            <a:r>
              <a:rPr lang="en-US" sz="1999">
                <a:solidFill>
                  <a:srgbClr val="000000"/>
                </a:solidFill>
                <a:latin typeface="Montserrat"/>
                <a:ea typeface="Montserrat"/>
                <a:cs typeface="Montserrat"/>
                <a:sym typeface="Montserrat"/>
              </a:rPr>
              <a:t>Texto</a:t>
            </a:r>
          </a:p>
        </p:txBody>
      </p:sp>
      <p:sp>
        <p:nvSpPr>
          <p:cNvPr id="6" name="Freeform 6"/>
          <p:cNvSpPr/>
          <p:nvPr/>
        </p:nvSpPr>
        <p:spPr>
          <a:xfrm>
            <a:off x="10412349" y="6447057"/>
            <a:ext cx="350787" cy="352107"/>
          </a:xfrm>
          <a:custGeom>
            <a:avLst/>
            <a:gdLst/>
            <a:ahLst/>
            <a:cxnLst/>
            <a:rect l="l" t="t" r="r" b="b"/>
            <a:pathLst>
              <a:path w="350787" h="352107">
                <a:moveTo>
                  <a:pt x="0" y="0"/>
                </a:moveTo>
                <a:lnTo>
                  <a:pt x="350787" y="0"/>
                </a:lnTo>
                <a:lnTo>
                  <a:pt x="350787" y="352107"/>
                </a:lnTo>
                <a:lnTo>
                  <a:pt x="0" y="352107"/>
                </a:lnTo>
                <a:lnTo>
                  <a:pt x="0" y="0"/>
                </a:lnTo>
                <a:close/>
              </a:path>
            </a:pathLst>
          </a:custGeom>
          <a:blipFill>
            <a:blip>
              <a:extLst>
                <a:ext uri="{96DAC541-7B7A-43D3-8B79-37D633B846F1}">
                  <asvg:svgBlip xmlns:asvg="http://schemas.microsoft.com/office/drawing/2016/SVG/main" r:embed="rId2"/>
                </a:ext>
              </a:extLst>
            </a:blip>
            <a:stretch>
              <a:fillRect/>
            </a:stretch>
          </a:blipFill>
        </p:spPr>
      </p:sp>
      <p:grpSp>
        <p:nvGrpSpPr>
          <p:cNvPr id="7" name="Group 7"/>
          <p:cNvGrpSpPr/>
          <p:nvPr/>
        </p:nvGrpSpPr>
        <p:grpSpPr>
          <a:xfrm>
            <a:off x="3070305" y="-1883003"/>
            <a:ext cx="6329445" cy="6329420"/>
            <a:chOff x="0" y="0"/>
            <a:chExt cx="6350000" cy="6349975"/>
          </a:xfrm>
        </p:grpSpPr>
        <p:sp>
          <p:nvSpPr>
            <p:cNvPr id="8" name="Freeform 8"/>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25187" r="-25187"/>
              </a:stretch>
            </a:blipFill>
          </p:spPr>
        </p:sp>
      </p:grpSp>
      <p:grpSp>
        <p:nvGrpSpPr>
          <p:cNvPr id="9" name="Group 9"/>
          <p:cNvGrpSpPr/>
          <p:nvPr/>
        </p:nvGrpSpPr>
        <p:grpSpPr>
          <a:xfrm>
            <a:off x="-4662955" y="4250748"/>
            <a:ext cx="13124082" cy="13124029"/>
            <a:chOff x="0" y="0"/>
            <a:chExt cx="6350000" cy="6349975"/>
          </a:xfrm>
        </p:grpSpPr>
        <p:sp>
          <p:nvSpPr>
            <p:cNvPr id="10" name="Freeform 10"/>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solidFill>
              <a:srgbClr val="011859"/>
            </a:solidFill>
            <a:ln w="12700">
              <a:solidFill>
                <a:srgbClr val="000000"/>
              </a:solidFill>
            </a:ln>
          </p:spPr>
        </p:sp>
      </p:grpSp>
      <p:grpSp>
        <p:nvGrpSpPr>
          <p:cNvPr id="11" name="Group 11"/>
          <p:cNvGrpSpPr/>
          <p:nvPr/>
        </p:nvGrpSpPr>
        <p:grpSpPr>
          <a:xfrm>
            <a:off x="5228776" y="5825395"/>
            <a:ext cx="3422106" cy="3422093"/>
            <a:chOff x="0" y="0"/>
            <a:chExt cx="6350000" cy="6349975"/>
          </a:xfrm>
        </p:grpSpPr>
        <p:sp>
          <p:nvSpPr>
            <p:cNvPr id="12" name="Freeform 12"/>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solidFill>
              <a:srgbClr val="FBFBFB"/>
            </a:solidFill>
            <a:ln w="12700">
              <a:solidFill>
                <a:srgbClr val="000000"/>
              </a:solidFill>
            </a:ln>
          </p:spPr>
        </p:sp>
      </p:grpSp>
      <p:grpSp>
        <p:nvGrpSpPr>
          <p:cNvPr id="13" name="Group 13"/>
          <p:cNvGrpSpPr/>
          <p:nvPr/>
        </p:nvGrpSpPr>
        <p:grpSpPr>
          <a:xfrm>
            <a:off x="5418532" y="6015150"/>
            <a:ext cx="3042595" cy="3042583"/>
            <a:chOff x="0" y="0"/>
            <a:chExt cx="6350000" cy="6349975"/>
          </a:xfrm>
        </p:grpSpPr>
        <p:sp>
          <p:nvSpPr>
            <p:cNvPr id="14" name="Freeform 1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l="-16666" r="-16666"/>
              </a:stretch>
            </a:blipFill>
          </p:spPr>
        </p:sp>
      </p:grpSp>
      <p:grpSp>
        <p:nvGrpSpPr>
          <p:cNvPr id="15" name="Group 15"/>
          <p:cNvGrpSpPr/>
          <p:nvPr/>
        </p:nvGrpSpPr>
        <p:grpSpPr>
          <a:xfrm>
            <a:off x="1028700" y="4114349"/>
            <a:ext cx="3422106" cy="3422093"/>
            <a:chOff x="0" y="0"/>
            <a:chExt cx="6350000" cy="6349975"/>
          </a:xfrm>
        </p:grpSpPr>
        <p:sp>
          <p:nvSpPr>
            <p:cNvPr id="16" name="Freeform 1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5"/>
              <a:stretch>
                <a:fillRect t="-25047" b="-25047"/>
              </a:stretch>
            </a:blipFill>
            <a:ln w="66675" cap="sq">
              <a:solidFill>
                <a:srgbClr val="FBFBFB"/>
              </a:solidFill>
              <a:prstDash val="solid"/>
              <a:miter/>
            </a:ln>
          </p:spPr>
        </p:sp>
      </p:grpSp>
      <p:sp>
        <p:nvSpPr>
          <p:cNvPr id="17" name="TextBox 17"/>
          <p:cNvSpPr txBox="1"/>
          <p:nvPr/>
        </p:nvSpPr>
        <p:spPr>
          <a:xfrm>
            <a:off x="10412349" y="1828543"/>
            <a:ext cx="6391665" cy="1368424"/>
          </a:xfrm>
          <a:prstGeom prst="rect">
            <a:avLst/>
          </a:prstGeom>
        </p:spPr>
        <p:txBody>
          <a:bodyPr lIns="0" tIns="0" rIns="0" bIns="0" rtlCol="0" anchor="t">
            <a:spAutoFit/>
          </a:bodyPr>
          <a:lstStyle/>
          <a:p>
            <a:pPr algn="ctr">
              <a:lnSpc>
                <a:spcPts val="11200"/>
              </a:lnSpc>
            </a:pPr>
            <a:r>
              <a:rPr lang="en-US" sz="8000" b="1">
                <a:solidFill>
                  <a:srgbClr val="0D0F68"/>
                </a:solidFill>
                <a:latin typeface="Playfair Display Bold"/>
                <a:ea typeface="Playfair Display Bold"/>
                <a:cs typeface="Playfair Display Bold"/>
                <a:sym typeface="Playfair Display Bold"/>
              </a:rPr>
              <a:t>Título</a:t>
            </a:r>
          </a:p>
        </p:txBody>
      </p:sp>
      <p:sp>
        <p:nvSpPr>
          <p:cNvPr id="18" name="Freeform 18"/>
          <p:cNvSpPr/>
          <p:nvPr/>
        </p:nvSpPr>
        <p:spPr>
          <a:xfrm>
            <a:off x="14580464" y="419788"/>
            <a:ext cx="2678836" cy="904107"/>
          </a:xfrm>
          <a:custGeom>
            <a:avLst/>
            <a:gdLst/>
            <a:ahLst/>
            <a:cxnLst/>
            <a:rect l="l" t="t" r="r" b="b"/>
            <a:pathLst>
              <a:path w="2678836" h="904107">
                <a:moveTo>
                  <a:pt x="0" y="0"/>
                </a:moveTo>
                <a:lnTo>
                  <a:pt x="2678836" y="0"/>
                </a:lnTo>
                <a:lnTo>
                  <a:pt x="2678836" y="904108"/>
                </a:lnTo>
                <a:lnTo>
                  <a:pt x="0" y="904108"/>
                </a:lnTo>
                <a:lnTo>
                  <a:pt x="0" y="0"/>
                </a:lnTo>
                <a:close/>
              </a:path>
            </a:pathLst>
          </a:custGeom>
          <a:blipFill>
            <a:blip r:embed="rId6"/>
            <a:stretch>
              <a:fillRect/>
            </a:stretch>
          </a:blipFill>
        </p:spPr>
      </p:sp>
      <p:grpSp>
        <p:nvGrpSpPr>
          <p:cNvPr id="25" name="Group 34">
            <a:extLst>
              <a:ext uri="{FF2B5EF4-FFF2-40B4-BE49-F238E27FC236}">
                <a16:creationId xmlns:a16="http://schemas.microsoft.com/office/drawing/2014/main" id="{A642CB96-C007-C972-5C6A-70B6EE3FBC74}"/>
              </a:ext>
            </a:extLst>
          </p:cNvPr>
          <p:cNvGrpSpPr/>
          <p:nvPr/>
        </p:nvGrpSpPr>
        <p:grpSpPr>
          <a:xfrm>
            <a:off x="13722859" y="9403468"/>
            <a:ext cx="5042642" cy="510791"/>
            <a:chOff x="0" y="0"/>
            <a:chExt cx="2236718" cy="226567"/>
          </a:xfrm>
        </p:grpSpPr>
        <p:sp>
          <p:nvSpPr>
            <p:cNvPr id="27" name="Freeform 35">
              <a:extLst>
                <a:ext uri="{FF2B5EF4-FFF2-40B4-BE49-F238E27FC236}">
                  <a16:creationId xmlns:a16="http://schemas.microsoft.com/office/drawing/2014/main" id="{7B50DB46-F2A1-FBCE-57F9-7F1ACC95B268}"/>
                </a:ext>
              </a:extLst>
            </p:cNvPr>
            <p:cNvSpPr/>
            <p:nvPr/>
          </p:nvSpPr>
          <p:spPr>
            <a:xfrm>
              <a:off x="0" y="0"/>
              <a:ext cx="2236719" cy="226567"/>
            </a:xfrm>
            <a:custGeom>
              <a:avLst/>
              <a:gdLst/>
              <a:ahLst/>
              <a:cxnLst/>
              <a:rect l="l" t="t" r="r" b="b"/>
              <a:pathLst>
                <a:path w="2236719" h="226567">
                  <a:moveTo>
                    <a:pt x="78300" y="0"/>
                  </a:moveTo>
                  <a:lnTo>
                    <a:pt x="2158419" y="0"/>
                  </a:lnTo>
                  <a:cubicBezTo>
                    <a:pt x="2201663" y="0"/>
                    <a:pt x="2236719" y="35056"/>
                    <a:pt x="2236719" y="78300"/>
                  </a:cubicBezTo>
                  <a:lnTo>
                    <a:pt x="2236719" y="148267"/>
                  </a:lnTo>
                  <a:cubicBezTo>
                    <a:pt x="2236719" y="191511"/>
                    <a:pt x="2201663" y="226567"/>
                    <a:pt x="2158419" y="226567"/>
                  </a:cubicBezTo>
                  <a:lnTo>
                    <a:pt x="78300" y="226567"/>
                  </a:lnTo>
                  <a:cubicBezTo>
                    <a:pt x="35056" y="226567"/>
                    <a:pt x="0" y="191511"/>
                    <a:pt x="0" y="148267"/>
                  </a:cubicBezTo>
                  <a:lnTo>
                    <a:pt x="0" y="78300"/>
                  </a:lnTo>
                  <a:cubicBezTo>
                    <a:pt x="0" y="35056"/>
                    <a:pt x="35056" y="0"/>
                    <a:pt x="78300" y="0"/>
                  </a:cubicBezTo>
                  <a:close/>
                </a:path>
              </a:pathLst>
            </a:custGeom>
            <a:solidFill>
              <a:srgbClr val="011859"/>
            </a:solidFill>
          </p:spPr>
        </p:sp>
        <p:sp>
          <p:nvSpPr>
            <p:cNvPr id="28" name="TextBox 36">
              <a:extLst>
                <a:ext uri="{FF2B5EF4-FFF2-40B4-BE49-F238E27FC236}">
                  <a16:creationId xmlns:a16="http://schemas.microsoft.com/office/drawing/2014/main" id="{5030E14B-9B54-3C82-B5E5-1F44E8BCA16E}"/>
                </a:ext>
              </a:extLst>
            </p:cNvPr>
            <p:cNvSpPr txBox="1"/>
            <p:nvPr/>
          </p:nvSpPr>
          <p:spPr>
            <a:xfrm>
              <a:off x="0" y="-38100"/>
              <a:ext cx="2236718" cy="264667"/>
            </a:xfrm>
            <a:prstGeom prst="rect">
              <a:avLst/>
            </a:prstGeom>
          </p:spPr>
          <p:txBody>
            <a:bodyPr lIns="50800" tIns="50800" rIns="50800" bIns="50800" rtlCol="0" anchor="ctr"/>
            <a:lstStyle/>
            <a:p>
              <a:pPr algn="ctr">
                <a:lnSpc>
                  <a:spcPts val="2659"/>
                </a:lnSpc>
                <a:spcBef>
                  <a:spcPct val="0"/>
                </a:spcBef>
              </a:pPr>
              <a:endParaRPr/>
            </a:p>
          </p:txBody>
        </p:sp>
      </p:grpSp>
      <p:sp>
        <p:nvSpPr>
          <p:cNvPr id="19" name="TextBox 37">
            <a:extLst>
              <a:ext uri="{FF2B5EF4-FFF2-40B4-BE49-F238E27FC236}">
                <a16:creationId xmlns:a16="http://schemas.microsoft.com/office/drawing/2014/main" id="{B9158581-3001-5C49-0A47-63BC842FECD6}"/>
              </a:ext>
            </a:extLst>
          </p:cNvPr>
          <p:cNvSpPr txBox="1"/>
          <p:nvPr/>
        </p:nvSpPr>
        <p:spPr>
          <a:xfrm>
            <a:off x="14441571" y="9459078"/>
            <a:ext cx="3846429" cy="292644"/>
          </a:xfrm>
          <a:prstGeom prst="rect">
            <a:avLst/>
          </a:prstGeom>
        </p:spPr>
        <p:txBody>
          <a:bodyPr wrap="square" lIns="0" tIns="0" rIns="0" bIns="0" rtlCol="0" anchor="t">
            <a:spAutoFit/>
          </a:bodyPr>
          <a:lstStyle/>
          <a:p>
            <a:pPr algn="l">
              <a:lnSpc>
                <a:spcPts val="2520"/>
              </a:lnSpc>
            </a:pPr>
            <a:r>
              <a:rPr lang="en-US" sz="1800" dirty="0">
                <a:solidFill>
                  <a:srgbClr val="FFFFFF"/>
                </a:solidFill>
                <a:latin typeface="Playfair Display"/>
                <a:ea typeface="Playfair Display"/>
                <a:cs typeface="Playfair Display"/>
                <a:sym typeface="Playfair Display"/>
              </a:rPr>
              <a:t>II JORNADAS POSGRADO 2026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BFBFB">
                <a:alpha val="89804"/>
              </a:srgbClr>
            </a:solidFill>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909452" y="-4909428"/>
            <a:ext cx="11876304" cy="11876256"/>
            <a:chOff x="0" y="0"/>
            <a:chExt cx="6350000" cy="6349975"/>
          </a:xfrm>
        </p:grpSpPr>
        <p:sp>
          <p:nvSpPr>
            <p:cNvPr id="6" name="Freeform 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solidFill>
              <a:srgbClr val="011859"/>
            </a:solidFill>
            <a:ln w="12700">
              <a:solidFill>
                <a:srgbClr val="000000"/>
              </a:solidFill>
            </a:ln>
          </p:spPr>
        </p:sp>
      </p:grpSp>
      <p:grpSp>
        <p:nvGrpSpPr>
          <p:cNvPr id="7" name="Group 7"/>
          <p:cNvGrpSpPr/>
          <p:nvPr/>
        </p:nvGrpSpPr>
        <p:grpSpPr>
          <a:xfrm>
            <a:off x="-3163022" y="2010079"/>
            <a:ext cx="11876304" cy="11876256"/>
            <a:chOff x="0" y="0"/>
            <a:chExt cx="6350000" cy="6349975"/>
          </a:xfrm>
        </p:grpSpPr>
        <p:sp>
          <p:nvSpPr>
            <p:cNvPr id="8" name="Freeform 8"/>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a:stretch>
            </a:blipFill>
          </p:spPr>
        </p:sp>
      </p:grpSp>
      <p:sp>
        <p:nvSpPr>
          <p:cNvPr id="9" name="Freeform 9"/>
          <p:cNvSpPr/>
          <p:nvPr/>
        </p:nvSpPr>
        <p:spPr>
          <a:xfrm>
            <a:off x="10215862" y="5517098"/>
            <a:ext cx="522340" cy="657032"/>
          </a:xfrm>
          <a:custGeom>
            <a:avLst/>
            <a:gdLst/>
            <a:ahLst/>
            <a:cxnLst/>
            <a:rect l="l" t="t" r="r" b="b"/>
            <a:pathLst>
              <a:path w="522340" h="657032">
                <a:moveTo>
                  <a:pt x="0" y="0"/>
                </a:moveTo>
                <a:lnTo>
                  <a:pt x="522340" y="0"/>
                </a:lnTo>
                <a:lnTo>
                  <a:pt x="522340" y="657032"/>
                </a:lnTo>
                <a:lnTo>
                  <a:pt x="0" y="657032"/>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10" name="TextBox 10"/>
          <p:cNvSpPr txBox="1"/>
          <p:nvPr/>
        </p:nvSpPr>
        <p:spPr>
          <a:xfrm>
            <a:off x="11046464" y="5539130"/>
            <a:ext cx="4100997" cy="320675"/>
          </a:xfrm>
          <a:prstGeom prst="rect">
            <a:avLst/>
          </a:prstGeom>
        </p:spPr>
        <p:txBody>
          <a:bodyPr lIns="0" tIns="0" rIns="0" bIns="0" rtlCol="0" anchor="t">
            <a:spAutoFit/>
          </a:bodyPr>
          <a:lstStyle/>
          <a:p>
            <a:pPr algn="l">
              <a:lnSpc>
                <a:spcPts val="2499"/>
              </a:lnSpc>
            </a:pPr>
            <a:r>
              <a:rPr lang="en-US" sz="2499" b="1">
                <a:solidFill>
                  <a:srgbClr val="242424"/>
                </a:solidFill>
                <a:latin typeface="Montserrat Bold"/>
                <a:ea typeface="Montserrat Bold"/>
                <a:cs typeface="Montserrat Bold"/>
                <a:sym typeface="Montserrat Bold"/>
              </a:rPr>
              <a:t>Texto</a:t>
            </a:r>
          </a:p>
        </p:txBody>
      </p:sp>
      <p:sp>
        <p:nvSpPr>
          <p:cNvPr id="11" name="TextBox 11"/>
          <p:cNvSpPr txBox="1"/>
          <p:nvPr/>
        </p:nvSpPr>
        <p:spPr>
          <a:xfrm>
            <a:off x="10412349" y="1828543"/>
            <a:ext cx="6391665" cy="1368424"/>
          </a:xfrm>
          <a:prstGeom prst="rect">
            <a:avLst/>
          </a:prstGeom>
        </p:spPr>
        <p:txBody>
          <a:bodyPr lIns="0" tIns="0" rIns="0" bIns="0" rtlCol="0" anchor="t">
            <a:spAutoFit/>
          </a:bodyPr>
          <a:lstStyle/>
          <a:p>
            <a:pPr algn="ctr">
              <a:lnSpc>
                <a:spcPts val="11200"/>
              </a:lnSpc>
            </a:pPr>
            <a:r>
              <a:rPr lang="en-US" sz="8000" b="1">
                <a:solidFill>
                  <a:srgbClr val="0D0F68"/>
                </a:solidFill>
                <a:latin typeface="Playfair Display Bold"/>
                <a:ea typeface="Playfair Display Bold"/>
                <a:cs typeface="Playfair Display Bold"/>
                <a:sym typeface="Playfair Display Bold"/>
              </a:rPr>
              <a:t>Título</a:t>
            </a:r>
          </a:p>
        </p:txBody>
      </p:sp>
      <p:sp>
        <p:nvSpPr>
          <p:cNvPr id="12" name="Freeform 12"/>
          <p:cNvSpPr/>
          <p:nvPr/>
        </p:nvSpPr>
        <p:spPr>
          <a:xfrm>
            <a:off x="14580464" y="419788"/>
            <a:ext cx="2678836" cy="904107"/>
          </a:xfrm>
          <a:custGeom>
            <a:avLst/>
            <a:gdLst/>
            <a:ahLst/>
            <a:cxnLst/>
            <a:rect l="l" t="t" r="r" b="b"/>
            <a:pathLst>
              <a:path w="2678836" h="904107">
                <a:moveTo>
                  <a:pt x="0" y="0"/>
                </a:moveTo>
                <a:lnTo>
                  <a:pt x="2678836" y="0"/>
                </a:lnTo>
                <a:lnTo>
                  <a:pt x="2678836" y="904108"/>
                </a:lnTo>
                <a:lnTo>
                  <a:pt x="0" y="904108"/>
                </a:lnTo>
                <a:lnTo>
                  <a:pt x="0" y="0"/>
                </a:lnTo>
                <a:close/>
              </a:path>
            </a:pathLst>
          </a:custGeom>
          <a:blipFill>
            <a:blip r:embed="rId4"/>
            <a:stretch>
              <a:fillRect/>
            </a:stretch>
          </a:blipFill>
        </p:spPr>
      </p:sp>
      <p:grpSp>
        <p:nvGrpSpPr>
          <p:cNvPr id="19" name="Group 34">
            <a:extLst>
              <a:ext uri="{FF2B5EF4-FFF2-40B4-BE49-F238E27FC236}">
                <a16:creationId xmlns:a16="http://schemas.microsoft.com/office/drawing/2014/main" id="{781F7BE5-170A-7525-43CA-90AE7822C277}"/>
              </a:ext>
            </a:extLst>
          </p:cNvPr>
          <p:cNvGrpSpPr/>
          <p:nvPr/>
        </p:nvGrpSpPr>
        <p:grpSpPr>
          <a:xfrm>
            <a:off x="13722859" y="9403468"/>
            <a:ext cx="5042642" cy="510791"/>
            <a:chOff x="0" y="0"/>
            <a:chExt cx="2236718" cy="226567"/>
          </a:xfrm>
        </p:grpSpPr>
        <p:sp>
          <p:nvSpPr>
            <p:cNvPr id="21" name="Freeform 35">
              <a:extLst>
                <a:ext uri="{FF2B5EF4-FFF2-40B4-BE49-F238E27FC236}">
                  <a16:creationId xmlns:a16="http://schemas.microsoft.com/office/drawing/2014/main" id="{55876063-0501-A001-7006-59661C96140A}"/>
                </a:ext>
              </a:extLst>
            </p:cNvPr>
            <p:cNvSpPr/>
            <p:nvPr/>
          </p:nvSpPr>
          <p:spPr>
            <a:xfrm>
              <a:off x="0" y="0"/>
              <a:ext cx="2236719" cy="226567"/>
            </a:xfrm>
            <a:custGeom>
              <a:avLst/>
              <a:gdLst/>
              <a:ahLst/>
              <a:cxnLst/>
              <a:rect l="l" t="t" r="r" b="b"/>
              <a:pathLst>
                <a:path w="2236719" h="226567">
                  <a:moveTo>
                    <a:pt x="78300" y="0"/>
                  </a:moveTo>
                  <a:lnTo>
                    <a:pt x="2158419" y="0"/>
                  </a:lnTo>
                  <a:cubicBezTo>
                    <a:pt x="2201663" y="0"/>
                    <a:pt x="2236719" y="35056"/>
                    <a:pt x="2236719" y="78300"/>
                  </a:cubicBezTo>
                  <a:lnTo>
                    <a:pt x="2236719" y="148267"/>
                  </a:lnTo>
                  <a:cubicBezTo>
                    <a:pt x="2236719" y="191511"/>
                    <a:pt x="2201663" y="226567"/>
                    <a:pt x="2158419" y="226567"/>
                  </a:cubicBezTo>
                  <a:lnTo>
                    <a:pt x="78300" y="226567"/>
                  </a:lnTo>
                  <a:cubicBezTo>
                    <a:pt x="35056" y="226567"/>
                    <a:pt x="0" y="191511"/>
                    <a:pt x="0" y="148267"/>
                  </a:cubicBezTo>
                  <a:lnTo>
                    <a:pt x="0" y="78300"/>
                  </a:lnTo>
                  <a:cubicBezTo>
                    <a:pt x="0" y="35056"/>
                    <a:pt x="35056" y="0"/>
                    <a:pt x="78300" y="0"/>
                  </a:cubicBezTo>
                  <a:close/>
                </a:path>
              </a:pathLst>
            </a:custGeom>
            <a:solidFill>
              <a:srgbClr val="011859"/>
            </a:solidFill>
          </p:spPr>
        </p:sp>
        <p:sp>
          <p:nvSpPr>
            <p:cNvPr id="22" name="TextBox 36">
              <a:extLst>
                <a:ext uri="{FF2B5EF4-FFF2-40B4-BE49-F238E27FC236}">
                  <a16:creationId xmlns:a16="http://schemas.microsoft.com/office/drawing/2014/main" id="{78AC6C3E-81AB-1383-08E1-ADB98C81B38A}"/>
                </a:ext>
              </a:extLst>
            </p:cNvPr>
            <p:cNvSpPr txBox="1"/>
            <p:nvPr/>
          </p:nvSpPr>
          <p:spPr>
            <a:xfrm>
              <a:off x="0" y="-38100"/>
              <a:ext cx="2236718" cy="264667"/>
            </a:xfrm>
            <a:prstGeom prst="rect">
              <a:avLst/>
            </a:prstGeom>
          </p:spPr>
          <p:txBody>
            <a:bodyPr lIns="50800" tIns="50800" rIns="50800" bIns="50800" rtlCol="0" anchor="ctr"/>
            <a:lstStyle/>
            <a:p>
              <a:pPr algn="ctr">
                <a:lnSpc>
                  <a:spcPts val="2659"/>
                </a:lnSpc>
                <a:spcBef>
                  <a:spcPct val="0"/>
                </a:spcBef>
              </a:pPr>
              <a:endParaRPr/>
            </a:p>
          </p:txBody>
        </p:sp>
      </p:grpSp>
      <p:sp>
        <p:nvSpPr>
          <p:cNvPr id="13" name="TextBox 37">
            <a:extLst>
              <a:ext uri="{FF2B5EF4-FFF2-40B4-BE49-F238E27FC236}">
                <a16:creationId xmlns:a16="http://schemas.microsoft.com/office/drawing/2014/main" id="{1B9E1BC7-19C0-E324-860E-60462D99C36A}"/>
              </a:ext>
            </a:extLst>
          </p:cNvPr>
          <p:cNvSpPr txBox="1"/>
          <p:nvPr/>
        </p:nvSpPr>
        <p:spPr>
          <a:xfrm>
            <a:off x="14441571" y="9459078"/>
            <a:ext cx="3846429" cy="292644"/>
          </a:xfrm>
          <a:prstGeom prst="rect">
            <a:avLst/>
          </a:prstGeom>
        </p:spPr>
        <p:txBody>
          <a:bodyPr wrap="square" lIns="0" tIns="0" rIns="0" bIns="0" rtlCol="0" anchor="t">
            <a:spAutoFit/>
          </a:bodyPr>
          <a:lstStyle/>
          <a:p>
            <a:pPr algn="l">
              <a:lnSpc>
                <a:spcPts val="2520"/>
              </a:lnSpc>
            </a:pPr>
            <a:r>
              <a:rPr lang="en-US" sz="1800" dirty="0">
                <a:solidFill>
                  <a:srgbClr val="FFFFFF"/>
                </a:solidFill>
                <a:latin typeface="Playfair Display"/>
                <a:ea typeface="Playfair Display"/>
                <a:cs typeface="Playfair Display"/>
                <a:sym typeface="Playfair Display"/>
              </a:rPr>
              <a:t>II JORNADAS POSGRADO 2026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6728205" y="2146250"/>
            <a:ext cx="4831590" cy="483159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5" name="TextBox 5"/>
            <p:cNvSpPr txBox="1"/>
            <p:nvPr/>
          </p:nvSpPr>
          <p:spPr>
            <a:xfrm>
              <a:off x="76200" y="9525"/>
              <a:ext cx="660400" cy="727075"/>
            </a:xfrm>
            <a:prstGeom prst="rect">
              <a:avLst/>
            </a:prstGeom>
          </p:spPr>
          <p:txBody>
            <a:bodyPr lIns="50800" tIns="50800" rIns="50800" bIns="50800" rtlCol="0" anchor="ctr"/>
            <a:lstStyle/>
            <a:p>
              <a:pPr algn="ctr">
                <a:lnSpc>
                  <a:spcPts val="2725"/>
                </a:lnSpc>
              </a:pPr>
              <a:endParaRPr/>
            </a:p>
          </p:txBody>
        </p:sp>
      </p:grpSp>
      <p:sp>
        <p:nvSpPr>
          <p:cNvPr id="6" name="TextBox 6"/>
          <p:cNvSpPr txBox="1"/>
          <p:nvPr/>
        </p:nvSpPr>
        <p:spPr>
          <a:xfrm>
            <a:off x="1611140" y="3289644"/>
            <a:ext cx="15065720" cy="1864286"/>
          </a:xfrm>
          <a:prstGeom prst="rect">
            <a:avLst/>
          </a:prstGeom>
        </p:spPr>
        <p:txBody>
          <a:bodyPr lIns="0" tIns="0" rIns="0" bIns="0" rtlCol="0" anchor="t">
            <a:spAutoFit/>
          </a:bodyPr>
          <a:lstStyle/>
          <a:p>
            <a:pPr algn="ctr">
              <a:lnSpc>
                <a:spcPts val="12612"/>
              </a:lnSpc>
            </a:pPr>
            <a:r>
              <a:rPr lang="en-US" sz="14014" b="1">
                <a:solidFill>
                  <a:srgbClr val="011859"/>
                </a:solidFill>
                <a:latin typeface="Poppins Bold"/>
                <a:ea typeface="Poppins Bold"/>
                <a:cs typeface="Poppins Bold"/>
                <a:sym typeface="Poppins Bold"/>
              </a:rPr>
              <a:t>GRACIAS</a:t>
            </a:r>
          </a:p>
        </p:txBody>
      </p:sp>
      <p:sp>
        <p:nvSpPr>
          <p:cNvPr id="7" name="TextBox 7"/>
          <p:cNvSpPr txBox="1"/>
          <p:nvPr/>
        </p:nvSpPr>
        <p:spPr>
          <a:xfrm>
            <a:off x="4322078" y="5230130"/>
            <a:ext cx="9643844" cy="512615"/>
          </a:xfrm>
          <a:prstGeom prst="rect">
            <a:avLst/>
          </a:prstGeom>
        </p:spPr>
        <p:txBody>
          <a:bodyPr lIns="0" tIns="0" rIns="0" bIns="0" rtlCol="0" anchor="t">
            <a:spAutoFit/>
          </a:bodyPr>
          <a:lstStyle/>
          <a:p>
            <a:pPr algn="ctr">
              <a:lnSpc>
                <a:spcPts val="3899"/>
              </a:lnSpc>
            </a:pPr>
            <a:r>
              <a:rPr lang="en-US" sz="3899" spc="779">
                <a:solidFill>
                  <a:srgbClr val="242424"/>
                </a:solidFill>
                <a:latin typeface="Montserrat"/>
                <a:ea typeface="Montserrat"/>
                <a:cs typeface="Montserrat"/>
                <a:sym typeface="Montserrat"/>
              </a:rPr>
              <a:t>POR SU ATENCIÓN</a:t>
            </a:r>
          </a:p>
        </p:txBody>
      </p:sp>
      <p:sp>
        <p:nvSpPr>
          <p:cNvPr id="8" name="Freeform 8"/>
          <p:cNvSpPr/>
          <p:nvPr/>
        </p:nvSpPr>
        <p:spPr>
          <a:xfrm>
            <a:off x="7183683" y="7823062"/>
            <a:ext cx="3920633" cy="1323214"/>
          </a:xfrm>
          <a:custGeom>
            <a:avLst/>
            <a:gdLst/>
            <a:ahLst/>
            <a:cxnLst/>
            <a:rect l="l" t="t" r="r" b="b"/>
            <a:pathLst>
              <a:path w="3920633" h="1323214">
                <a:moveTo>
                  <a:pt x="0" y="0"/>
                </a:moveTo>
                <a:lnTo>
                  <a:pt x="3920634" y="0"/>
                </a:lnTo>
                <a:lnTo>
                  <a:pt x="3920634" y="1323214"/>
                </a:lnTo>
                <a:lnTo>
                  <a:pt x="0" y="1323214"/>
                </a:lnTo>
                <a:lnTo>
                  <a:pt x="0" y="0"/>
                </a:lnTo>
                <a:close/>
              </a:path>
            </a:pathLst>
          </a:custGeom>
          <a:blipFill>
            <a:blip r:embed="rId3"/>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BFBFB">
                <a:alpha val="89804"/>
              </a:srgbClr>
            </a:solidFill>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239025" y="3497898"/>
            <a:ext cx="6492732" cy="1217823"/>
            <a:chOff x="0" y="0"/>
            <a:chExt cx="1710020" cy="320744"/>
          </a:xfrm>
        </p:grpSpPr>
        <p:sp>
          <p:nvSpPr>
            <p:cNvPr id="6" name="Freeform 6"/>
            <p:cNvSpPr/>
            <p:nvPr/>
          </p:nvSpPr>
          <p:spPr>
            <a:xfrm>
              <a:off x="0" y="0"/>
              <a:ext cx="1710020" cy="320744"/>
            </a:xfrm>
            <a:custGeom>
              <a:avLst/>
              <a:gdLst/>
              <a:ahLst/>
              <a:cxnLst/>
              <a:rect l="l" t="t" r="r" b="b"/>
              <a:pathLst>
                <a:path w="1710020" h="320744">
                  <a:moveTo>
                    <a:pt x="60812" y="0"/>
                  </a:moveTo>
                  <a:lnTo>
                    <a:pt x="1649208" y="0"/>
                  </a:lnTo>
                  <a:cubicBezTo>
                    <a:pt x="1682793" y="0"/>
                    <a:pt x="1710020" y="27227"/>
                    <a:pt x="1710020" y="60812"/>
                  </a:cubicBezTo>
                  <a:lnTo>
                    <a:pt x="1710020" y="259931"/>
                  </a:lnTo>
                  <a:cubicBezTo>
                    <a:pt x="1710020" y="293517"/>
                    <a:pt x="1682793" y="320744"/>
                    <a:pt x="1649208" y="320744"/>
                  </a:cubicBezTo>
                  <a:lnTo>
                    <a:pt x="60812" y="320744"/>
                  </a:lnTo>
                  <a:cubicBezTo>
                    <a:pt x="27227" y="320744"/>
                    <a:pt x="0" y="293517"/>
                    <a:pt x="0" y="259931"/>
                  </a:cubicBezTo>
                  <a:lnTo>
                    <a:pt x="0" y="60812"/>
                  </a:lnTo>
                  <a:cubicBezTo>
                    <a:pt x="0" y="27227"/>
                    <a:pt x="27227" y="0"/>
                    <a:pt x="60812" y="0"/>
                  </a:cubicBezTo>
                  <a:close/>
                </a:path>
              </a:pathLst>
            </a:custGeom>
            <a:solidFill>
              <a:srgbClr val="011859"/>
            </a:solidFill>
            <a:ln cap="rnd">
              <a:noFill/>
              <a:prstDash val="dash"/>
              <a:round/>
            </a:ln>
          </p:spPr>
        </p:sp>
        <p:sp>
          <p:nvSpPr>
            <p:cNvPr id="7" name="TextBox 7"/>
            <p:cNvSpPr txBox="1"/>
            <p:nvPr/>
          </p:nvSpPr>
          <p:spPr>
            <a:xfrm>
              <a:off x="0" y="-38100"/>
              <a:ext cx="1710020" cy="358844"/>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9556243" y="3497898"/>
            <a:ext cx="6492732" cy="1217823"/>
            <a:chOff x="0" y="0"/>
            <a:chExt cx="1710020" cy="320744"/>
          </a:xfrm>
        </p:grpSpPr>
        <p:sp>
          <p:nvSpPr>
            <p:cNvPr id="9" name="Freeform 9"/>
            <p:cNvSpPr/>
            <p:nvPr/>
          </p:nvSpPr>
          <p:spPr>
            <a:xfrm>
              <a:off x="0" y="0"/>
              <a:ext cx="1710020" cy="320744"/>
            </a:xfrm>
            <a:custGeom>
              <a:avLst/>
              <a:gdLst/>
              <a:ahLst/>
              <a:cxnLst/>
              <a:rect l="l" t="t" r="r" b="b"/>
              <a:pathLst>
                <a:path w="1710020" h="320744">
                  <a:moveTo>
                    <a:pt x="60812" y="0"/>
                  </a:moveTo>
                  <a:lnTo>
                    <a:pt x="1649208" y="0"/>
                  </a:lnTo>
                  <a:cubicBezTo>
                    <a:pt x="1682793" y="0"/>
                    <a:pt x="1710020" y="27227"/>
                    <a:pt x="1710020" y="60812"/>
                  </a:cubicBezTo>
                  <a:lnTo>
                    <a:pt x="1710020" y="259931"/>
                  </a:lnTo>
                  <a:cubicBezTo>
                    <a:pt x="1710020" y="293517"/>
                    <a:pt x="1682793" y="320744"/>
                    <a:pt x="1649208" y="320744"/>
                  </a:cubicBezTo>
                  <a:lnTo>
                    <a:pt x="60812" y="320744"/>
                  </a:lnTo>
                  <a:cubicBezTo>
                    <a:pt x="27227" y="320744"/>
                    <a:pt x="0" y="293517"/>
                    <a:pt x="0" y="259931"/>
                  </a:cubicBezTo>
                  <a:lnTo>
                    <a:pt x="0" y="60812"/>
                  </a:lnTo>
                  <a:cubicBezTo>
                    <a:pt x="0" y="27227"/>
                    <a:pt x="27227" y="0"/>
                    <a:pt x="60812" y="0"/>
                  </a:cubicBezTo>
                  <a:close/>
                </a:path>
              </a:pathLst>
            </a:custGeom>
            <a:solidFill>
              <a:srgbClr val="F6C133"/>
            </a:solidFill>
          </p:spPr>
        </p:sp>
        <p:sp>
          <p:nvSpPr>
            <p:cNvPr id="10" name="TextBox 10"/>
            <p:cNvSpPr txBox="1"/>
            <p:nvPr/>
          </p:nvSpPr>
          <p:spPr>
            <a:xfrm>
              <a:off x="0" y="-38100"/>
              <a:ext cx="1710020" cy="358844"/>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2239025" y="7043102"/>
            <a:ext cx="6492732" cy="1217823"/>
            <a:chOff x="0" y="0"/>
            <a:chExt cx="8656976" cy="1623764"/>
          </a:xfrm>
        </p:grpSpPr>
        <p:grpSp>
          <p:nvGrpSpPr>
            <p:cNvPr id="12" name="Group 12"/>
            <p:cNvGrpSpPr/>
            <p:nvPr/>
          </p:nvGrpSpPr>
          <p:grpSpPr>
            <a:xfrm>
              <a:off x="0" y="0"/>
              <a:ext cx="8656976" cy="1623764"/>
              <a:chOff x="0" y="0"/>
              <a:chExt cx="1710020" cy="320744"/>
            </a:xfrm>
          </p:grpSpPr>
          <p:sp>
            <p:nvSpPr>
              <p:cNvPr id="13" name="Freeform 13"/>
              <p:cNvSpPr/>
              <p:nvPr/>
            </p:nvSpPr>
            <p:spPr>
              <a:xfrm>
                <a:off x="0" y="0"/>
                <a:ext cx="1710020" cy="320744"/>
              </a:xfrm>
              <a:custGeom>
                <a:avLst/>
                <a:gdLst/>
                <a:ahLst/>
                <a:cxnLst/>
                <a:rect l="l" t="t" r="r" b="b"/>
                <a:pathLst>
                  <a:path w="1710020" h="320744">
                    <a:moveTo>
                      <a:pt x="60812" y="0"/>
                    </a:moveTo>
                    <a:lnTo>
                      <a:pt x="1649208" y="0"/>
                    </a:lnTo>
                    <a:cubicBezTo>
                      <a:pt x="1682793" y="0"/>
                      <a:pt x="1710020" y="27227"/>
                      <a:pt x="1710020" y="60812"/>
                    </a:cubicBezTo>
                    <a:lnTo>
                      <a:pt x="1710020" y="259931"/>
                    </a:lnTo>
                    <a:cubicBezTo>
                      <a:pt x="1710020" y="293517"/>
                      <a:pt x="1682793" y="320744"/>
                      <a:pt x="1649208" y="320744"/>
                    </a:cubicBezTo>
                    <a:lnTo>
                      <a:pt x="60812" y="320744"/>
                    </a:lnTo>
                    <a:cubicBezTo>
                      <a:pt x="27227" y="320744"/>
                      <a:pt x="0" y="293517"/>
                      <a:pt x="0" y="259931"/>
                    </a:cubicBezTo>
                    <a:lnTo>
                      <a:pt x="0" y="60812"/>
                    </a:lnTo>
                    <a:cubicBezTo>
                      <a:pt x="0" y="27227"/>
                      <a:pt x="27227" y="0"/>
                      <a:pt x="60812" y="0"/>
                    </a:cubicBezTo>
                    <a:close/>
                  </a:path>
                </a:pathLst>
              </a:custGeom>
              <a:solidFill>
                <a:srgbClr val="011859"/>
              </a:solidFill>
            </p:spPr>
          </p:sp>
          <p:sp>
            <p:nvSpPr>
              <p:cNvPr id="14" name="TextBox 14"/>
              <p:cNvSpPr txBox="1"/>
              <p:nvPr/>
            </p:nvSpPr>
            <p:spPr>
              <a:xfrm>
                <a:off x="0" y="-38100"/>
                <a:ext cx="1710020" cy="358844"/>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592773" y="381000"/>
              <a:ext cx="1178678" cy="990600"/>
            </a:xfrm>
            <a:prstGeom prst="rect">
              <a:avLst/>
            </a:prstGeom>
          </p:spPr>
          <p:txBody>
            <a:bodyPr lIns="0" tIns="0" rIns="0" bIns="0" rtlCol="0" anchor="t">
              <a:spAutoFit/>
            </a:bodyPr>
            <a:lstStyle/>
            <a:p>
              <a:pPr algn="ctr">
                <a:lnSpc>
                  <a:spcPts val="6299"/>
                </a:lnSpc>
              </a:pPr>
              <a:r>
                <a:rPr lang="en-US" sz="4500" b="1">
                  <a:solidFill>
                    <a:srgbClr val="FFFFFF"/>
                  </a:solidFill>
                  <a:latin typeface="Montserrat Bold"/>
                  <a:ea typeface="Montserrat Bold"/>
                  <a:cs typeface="Montserrat Bold"/>
                  <a:sym typeface="Montserrat Bold"/>
                </a:rPr>
                <a:t>05</a:t>
              </a:r>
            </a:p>
          </p:txBody>
        </p:sp>
        <p:sp>
          <p:nvSpPr>
            <p:cNvPr id="16" name="TextBox 16"/>
            <p:cNvSpPr txBox="1"/>
            <p:nvPr/>
          </p:nvSpPr>
          <p:spPr>
            <a:xfrm>
              <a:off x="1813598" y="484717"/>
              <a:ext cx="6250605" cy="783167"/>
            </a:xfrm>
            <a:prstGeom prst="rect">
              <a:avLst/>
            </a:prstGeom>
          </p:spPr>
          <p:txBody>
            <a:bodyPr lIns="0" tIns="0" rIns="0" bIns="0" rtlCol="0" anchor="t">
              <a:spAutoFit/>
            </a:bodyPr>
            <a:lstStyle/>
            <a:p>
              <a:pPr algn="l">
                <a:lnSpc>
                  <a:spcPts val="4900"/>
                </a:lnSpc>
              </a:pPr>
              <a:r>
                <a:rPr lang="en-US" sz="3500">
                  <a:solidFill>
                    <a:srgbClr val="FFFFFF"/>
                  </a:solidFill>
                  <a:latin typeface="Montserrat"/>
                  <a:ea typeface="Montserrat"/>
                  <a:cs typeface="Montserrat"/>
                  <a:sym typeface="Montserrat"/>
                </a:rPr>
                <a:t>Texto</a:t>
              </a:r>
            </a:p>
          </p:txBody>
        </p:sp>
      </p:grpSp>
      <p:grpSp>
        <p:nvGrpSpPr>
          <p:cNvPr id="17" name="Group 17"/>
          <p:cNvGrpSpPr/>
          <p:nvPr/>
        </p:nvGrpSpPr>
        <p:grpSpPr>
          <a:xfrm>
            <a:off x="9556243" y="5272829"/>
            <a:ext cx="6492732" cy="1217823"/>
            <a:chOff x="0" y="0"/>
            <a:chExt cx="1710020" cy="320744"/>
          </a:xfrm>
        </p:grpSpPr>
        <p:sp>
          <p:nvSpPr>
            <p:cNvPr id="18" name="Freeform 18"/>
            <p:cNvSpPr/>
            <p:nvPr/>
          </p:nvSpPr>
          <p:spPr>
            <a:xfrm>
              <a:off x="0" y="0"/>
              <a:ext cx="1710020" cy="320744"/>
            </a:xfrm>
            <a:custGeom>
              <a:avLst/>
              <a:gdLst/>
              <a:ahLst/>
              <a:cxnLst/>
              <a:rect l="l" t="t" r="r" b="b"/>
              <a:pathLst>
                <a:path w="1710020" h="320744">
                  <a:moveTo>
                    <a:pt x="60812" y="0"/>
                  </a:moveTo>
                  <a:lnTo>
                    <a:pt x="1649208" y="0"/>
                  </a:lnTo>
                  <a:cubicBezTo>
                    <a:pt x="1682793" y="0"/>
                    <a:pt x="1710020" y="27227"/>
                    <a:pt x="1710020" y="60812"/>
                  </a:cubicBezTo>
                  <a:lnTo>
                    <a:pt x="1710020" y="259931"/>
                  </a:lnTo>
                  <a:cubicBezTo>
                    <a:pt x="1710020" y="293517"/>
                    <a:pt x="1682793" y="320744"/>
                    <a:pt x="1649208" y="320744"/>
                  </a:cubicBezTo>
                  <a:lnTo>
                    <a:pt x="60812" y="320744"/>
                  </a:lnTo>
                  <a:cubicBezTo>
                    <a:pt x="27227" y="320744"/>
                    <a:pt x="0" y="293517"/>
                    <a:pt x="0" y="259931"/>
                  </a:cubicBezTo>
                  <a:lnTo>
                    <a:pt x="0" y="60812"/>
                  </a:lnTo>
                  <a:cubicBezTo>
                    <a:pt x="0" y="27227"/>
                    <a:pt x="27227" y="0"/>
                    <a:pt x="60812" y="0"/>
                  </a:cubicBezTo>
                  <a:close/>
                </a:path>
              </a:pathLst>
            </a:custGeom>
            <a:solidFill>
              <a:srgbClr val="F6C133"/>
            </a:solidFill>
          </p:spPr>
        </p:sp>
        <p:sp>
          <p:nvSpPr>
            <p:cNvPr id="19" name="TextBox 19"/>
            <p:cNvSpPr txBox="1"/>
            <p:nvPr/>
          </p:nvSpPr>
          <p:spPr>
            <a:xfrm>
              <a:off x="0" y="-38100"/>
              <a:ext cx="1710020" cy="358844"/>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2239025" y="5272829"/>
            <a:ext cx="6492732" cy="1217823"/>
            <a:chOff x="0" y="0"/>
            <a:chExt cx="1710020" cy="320744"/>
          </a:xfrm>
        </p:grpSpPr>
        <p:sp>
          <p:nvSpPr>
            <p:cNvPr id="21" name="Freeform 21"/>
            <p:cNvSpPr/>
            <p:nvPr/>
          </p:nvSpPr>
          <p:spPr>
            <a:xfrm>
              <a:off x="0" y="0"/>
              <a:ext cx="1710020" cy="320744"/>
            </a:xfrm>
            <a:custGeom>
              <a:avLst/>
              <a:gdLst/>
              <a:ahLst/>
              <a:cxnLst/>
              <a:rect l="l" t="t" r="r" b="b"/>
              <a:pathLst>
                <a:path w="1710020" h="320744">
                  <a:moveTo>
                    <a:pt x="60812" y="0"/>
                  </a:moveTo>
                  <a:lnTo>
                    <a:pt x="1649208" y="0"/>
                  </a:lnTo>
                  <a:cubicBezTo>
                    <a:pt x="1682793" y="0"/>
                    <a:pt x="1710020" y="27227"/>
                    <a:pt x="1710020" y="60812"/>
                  </a:cubicBezTo>
                  <a:lnTo>
                    <a:pt x="1710020" y="259931"/>
                  </a:lnTo>
                  <a:cubicBezTo>
                    <a:pt x="1710020" y="293517"/>
                    <a:pt x="1682793" y="320744"/>
                    <a:pt x="1649208" y="320744"/>
                  </a:cubicBezTo>
                  <a:lnTo>
                    <a:pt x="60812" y="320744"/>
                  </a:lnTo>
                  <a:cubicBezTo>
                    <a:pt x="27227" y="320744"/>
                    <a:pt x="0" y="293517"/>
                    <a:pt x="0" y="259931"/>
                  </a:cubicBezTo>
                  <a:lnTo>
                    <a:pt x="0" y="60812"/>
                  </a:lnTo>
                  <a:cubicBezTo>
                    <a:pt x="0" y="27227"/>
                    <a:pt x="27227" y="0"/>
                    <a:pt x="60812" y="0"/>
                  </a:cubicBezTo>
                  <a:close/>
                </a:path>
              </a:pathLst>
            </a:custGeom>
            <a:solidFill>
              <a:srgbClr val="011859"/>
            </a:solidFill>
          </p:spPr>
        </p:sp>
        <p:sp>
          <p:nvSpPr>
            <p:cNvPr id="22" name="TextBox 22"/>
            <p:cNvSpPr txBox="1"/>
            <p:nvPr/>
          </p:nvSpPr>
          <p:spPr>
            <a:xfrm>
              <a:off x="0" y="-38100"/>
              <a:ext cx="1710020" cy="358844"/>
            </a:xfrm>
            <a:prstGeom prst="rect">
              <a:avLst/>
            </a:prstGeom>
          </p:spPr>
          <p:txBody>
            <a:bodyPr lIns="50800" tIns="50800" rIns="50800" bIns="50800" rtlCol="0" anchor="ctr"/>
            <a:lstStyle/>
            <a:p>
              <a:pPr algn="ctr">
                <a:lnSpc>
                  <a:spcPts val="2659"/>
                </a:lnSpc>
                <a:spcBef>
                  <a:spcPct val="0"/>
                </a:spcBef>
              </a:pPr>
              <a:endParaRPr/>
            </a:p>
          </p:txBody>
        </p:sp>
      </p:grpSp>
      <p:sp>
        <p:nvSpPr>
          <p:cNvPr id="23" name="Freeform 23"/>
          <p:cNvSpPr/>
          <p:nvPr/>
        </p:nvSpPr>
        <p:spPr>
          <a:xfrm>
            <a:off x="1028700" y="576646"/>
            <a:ext cx="2678836" cy="904107"/>
          </a:xfrm>
          <a:custGeom>
            <a:avLst/>
            <a:gdLst/>
            <a:ahLst/>
            <a:cxnLst/>
            <a:rect l="l" t="t" r="r" b="b"/>
            <a:pathLst>
              <a:path w="2678836" h="904107">
                <a:moveTo>
                  <a:pt x="0" y="0"/>
                </a:moveTo>
                <a:lnTo>
                  <a:pt x="2678836" y="0"/>
                </a:lnTo>
                <a:lnTo>
                  <a:pt x="2678836" y="904108"/>
                </a:lnTo>
                <a:lnTo>
                  <a:pt x="0" y="904108"/>
                </a:lnTo>
                <a:lnTo>
                  <a:pt x="0" y="0"/>
                </a:lnTo>
                <a:close/>
              </a:path>
            </a:pathLst>
          </a:custGeom>
          <a:blipFill>
            <a:blip r:embed="rId2"/>
            <a:stretch>
              <a:fillRect/>
            </a:stretch>
          </a:blipFill>
        </p:spPr>
      </p:sp>
      <p:sp>
        <p:nvSpPr>
          <p:cNvPr id="24" name="TextBox 24"/>
          <p:cNvSpPr txBox="1"/>
          <p:nvPr/>
        </p:nvSpPr>
        <p:spPr>
          <a:xfrm>
            <a:off x="5948168" y="1427957"/>
            <a:ext cx="6391665" cy="1368424"/>
          </a:xfrm>
          <a:prstGeom prst="rect">
            <a:avLst/>
          </a:prstGeom>
        </p:spPr>
        <p:txBody>
          <a:bodyPr lIns="0" tIns="0" rIns="0" bIns="0" rtlCol="0" anchor="t">
            <a:spAutoFit/>
          </a:bodyPr>
          <a:lstStyle/>
          <a:p>
            <a:pPr algn="ctr">
              <a:lnSpc>
                <a:spcPts val="11200"/>
              </a:lnSpc>
            </a:pPr>
            <a:r>
              <a:rPr lang="en-US" sz="8000" b="1">
                <a:solidFill>
                  <a:srgbClr val="0D0F68"/>
                </a:solidFill>
                <a:latin typeface="Playfair Display Bold"/>
                <a:ea typeface="Playfair Display Bold"/>
                <a:cs typeface="Playfair Display Bold"/>
                <a:sym typeface="Playfair Display Bold"/>
              </a:rPr>
              <a:t>Título</a:t>
            </a:r>
          </a:p>
        </p:txBody>
      </p:sp>
      <p:sp>
        <p:nvSpPr>
          <p:cNvPr id="25" name="TextBox 25"/>
          <p:cNvSpPr txBox="1"/>
          <p:nvPr/>
        </p:nvSpPr>
        <p:spPr>
          <a:xfrm>
            <a:off x="2696070" y="3687710"/>
            <a:ext cx="884008" cy="762000"/>
          </a:xfrm>
          <a:prstGeom prst="rect">
            <a:avLst/>
          </a:prstGeom>
        </p:spPr>
        <p:txBody>
          <a:bodyPr lIns="0" tIns="0" rIns="0" bIns="0" rtlCol="0" anchor="t">
            <a:spAutoFit/>
          </a:bodyPr>
          <a:lstStyle/>
          <a:p>
            <a:pPr algn="ctr">
              <a:lnSpc>
                <a:spcPts val="6299"/>
              </a:lnSpc>
            </a:pPr>
            <a:r>
              <a:rPr lang="en-US" sz="4500" b="1">
                <a:solidFill>
                  <a:srgbClr val="FFFFFF"/>
                </a:solidFill>
                <a:latin typeface="Montserrat Bold"/>
                <a:ea typeface="Montserrat Bold"/>
                <a:cs typeface="Montserrat Bold"/>
                <a:sym typeface="Montserrat Bold"/>
              </a:rPr>
              <a:t>01</a:t>
            </a:r>
          </a:p>
        </p:txBody>
      </p:sp>
      <p:sp>
        <p:nvSpPr>
          <p:cNvPr id="26" name="TextBox 26"/>
          <p:cNvSpPr txBox="1"/>
          <p:nvPr/>
        </p:nvSpPr>
        <p:spPr>
          <a:xfrm>
            <a:off x="3611690" y="3765497"/>
            <a:ext cx="4687954" cy="606425"/>
          </a:xfrm>
          <a:prstGeom prst="rect">
            <a:avLst/>
          </a:prstGeom>
        </p:spPr>
        <p:txBody>
          <a:bodyPr lIns="0" tIns="0" rIns="0" bIns="0" rtlCol="0" anchor="t">
            <a:spAutoFit/>
          </a:bodyPr>
          <a:lstStyle/>
          <a:p>
            <a:pPr algn="l">
              <a:lnSpc>
                <a:spcPts val="4900"/>
              </a:lnSpc>
            </a:pPr>
            <a:r>
              <a:rPr lang="en-US" sz="3500" b="1">
                <a:solidFill>
                  <a:srgbClr val="FFFFFF"/>
                </a:solidFill>
                <a:latin typeface="Montserrat Medium"/>
                <a:ea typeface="Montserrat Medium"/>
                <a:cs typeface="Montserrat Medium"/>
                <a:sym typeface="Montserrat Medium"/>
              </a:rPr>
              <a:t>Texto</a:t>
            </a:r>
          </a:p>
        </p:txBody>
      </p:sp>
      <p:sp>
        <p:nvSpPr>
          <p:cNvPr id="27" name="TextBox 27"/>
          <p:cNvSpPr txBox="1"/>
          <p:nvPr/>
        </p:nvSpPr>
        <p:spPr>
          <a:xfrm>
            <a:off x="10000822" y="3687710"/>
            <a:ext cx="884008" cy="762000"/>
          </a:xfrm>
          <a:prstGeom prst="rect">
            <a:avLst/>
          </a:prstGeom>
        </p:spPr>
        <p:txBody>
          <a:bodyPr lIns="0" tIns="0" rIns="0" bIns="0" rtlCol="0" anchor="t">
            <a:spAutoFit/>
          </a:bodyPr>
          <a:lstStyle/>
          <a:p>
            <a:pPr algn="ctr">
              <a:lnSpc>
                <a:spcPts val="6299"/>
              </a:lnSpc>
            </a:pPr>
            <a:r>
              <a:rPr lang="en-US" sz="4500" b="1">
                <a:solidFill>
                  <a:srgbClr val="000000"/>
                </a:solidFill>
                <a:latin typeface="Montserrat Bold"/>
                <a:ea typeface="Montserrat Bold"/>
                <a:cs typeface="Montserrat Bold"/>
                <a:sym typeface="Montserrat Bold"/>
              </a:rPr>
              <a:t>02</a:t>
            </a:r>
          </a:p>
        </p:txBody>
      </p:sp>
      <p:sp>
        <p:nvSpPr>
          <p:cNvPr id="28" name="TextBox 28"/>
          <p:cNvSpPr txBox="1"/>
          <p:nvPr/>
        </p:nvSpPr>
        <p:spPr>
          <a:xfrm>
            <a:off x="10916442" y="3765497"/>
            <a:ext cx="4687954" cy="606425"/>
          </a:xfrm>
          <a:prstGeom prst="rect">
            <a:avLst/>
          </a:prstGeom>
        </p:spPr>
        <p:txBody>
          <a:bodyPr lIns="0" tIns="0" rIns="0" bIns="0" rtlCol="0" anchor="t">
            <a:spAutoFit/>
          </a:bodyPr>
          <a:lstStyle/>
          <a:p>
            <a:pPr algn="l">
              <a:lnSpc>
                <a:spcPts val="4900"/>
              </a:lnSpc>
            </a:pPr>
            <a:r>
              <a:rPr lang="en-US" sz="3500">
                <a:solidFill>
                  <a:srgbClr val="000000"/>
                </a:solidFill>
                <a:latin typeface="Montserrat"/>
                <a:ea typeface="Montserrat"/>
                <a:cs typeface="Montserrat"/>
                <a:sym typeface="Montserrat"/>
              </a:rPr>
              <a:t>Texto</a:t>
            </a:r>
          </a:p>
        </p:txBody>
      </p:sp>
      <p:sp>
        <p:nvSpPr>
          <p:cNvPr id="29" name="TextBox 29"/>
          <p:cNvSpPr txBox="1"/>
          <p:nvPr/>
        </p:nvSpPr>
        <p:spPr>
          <a:xfrm>
            <a:off x="10000822" y="5469095"/>
            <a:ext cx="884008" cy="762000"/>
          </a:xfrm>
          <a:prstGeom prst="rect">
            <a:avLst/>
          </a:prstGeom>
        </p:spPr>
        <p:txBody>
          <a:bodyPr lIns="0" tIns="0" rIns="0" bIns="0" rtlCol="0" anchor="t">
            <a:spAutoFit/>
          </a:bodyPr>
          <a:lstStyle/>
          <a:p>
            <a:pPr algn="ctr">
              <a:lnSpc>
                <a:spcPts val="6299"/>
              </a:lnSpc>
            </a:pPr>
            <a:r>
              <a:rPr lang="en-US" sz="4500" b="1">
                <a:solidFill>
                  <a:srgbClr val="000000"/>
                </a:solidFill>
                <a:latin typeface="Montserrat Bold"/>
                <a:ea typeface="Montserrat Bold"/>
                <a:cs typeface="Montserrat Bold"/>
                <a:sym typeface="Montserrat Bold"/>
              </a:rPr>
              <a:t>04</a:t>
            </a:r>
          </a:p>
        </p:txBody>
      </p:sp>
      <p:sp>
        <p:nvSpPr>
          <p:cNvPr id="30" name="TextBox 30"/>
          <p:cNvSpPr txBox="1"/>
          <p:nvPr/>
        </p:nvSpPr>
        <p:spPr>
          <a:xfrm>
            <a:off x="10916442" y="5546883"/>
            <a:ext cx="4687954" cy="606425"/>
          </a:xfrm>
          <a:prstGeom prst="rect">
            <a:avLst/>
          </a:prstGeom>
        </p:spPr>
        <p:txBody>
          <a:bodyPr lIns="0" tIns="0" rIns="0" bIns="0" rtlCol="0" anchor="t">
            <a:spAutoFit/>
          </a:bodyPr>
          <a:lstStyle/>
          <a:p>
            <a:pPr algn="l">
              <a:lnSpc>
                <a:spcPts val="4900"/>
              </a:lnSpc>
            </a:pPr>
            <a:r>
              <a:rPr lang="en-US" sz="3500">
                <a:solidFill>
                  <a:srgbClr val="000000"/>
                </a:solidFill>
                <a:latin typeface="Montserrat"/>
                <a:ea typeface="Montserrat"/>
                <a:cs typeface="Montserrat"/>
                <a:sym typeface="Montserrat"/>
              </a:rPr>
              <a:t>Texto</a:t>
            </a:r>
          </a:p>
        </p:txBody>
      </p:sp>
      <p:sp>
        <p:nvSpPr>
          <p:cNvPr id="31" name="TextBox 31"/>
          <p:cNvSpPr txBox="1"/>
          <p:nvPr/>
        </p:nvSpPr>
        <p:spPr>
          <a:xfrm>
            <a:off x="2657970" y="5462640"/>
            <a:ext cx="884008" cy="762000"/>
          </a:xfrm>
          <a:prstGeom prst="rect">
            <a:avLst/>
          </a:prstGeom>
        </p:spPr>
        <p:txBody>
          <a:bodyPr lIns="0" tIns="0" rIns="0" bIns="0" rtlCol="0" anchor="t">
            <a:spAutoFit/>
          </a:bodyPr>
          <a:lstStyle/>
          <a:p>
            <a:pPr algn="ctr">
              <a:lnSpc>
                <a:spcPts val="6299"/>
              </a:lnSpc>
            </a:pPr>
            <a:r>
              <a:rPr lang="en-US" sz="4500" b="1">
                <a:solidFill>
                  <a:srgbClr val="FFFFFF"/>
                </a:solidFill>
                <a:latin typeface="Montserrat Bold"/>
                <a:ea typeface="Montserrat Bold"/>
                <a:cs typeface="Montserrat Bold"/>
                <a:sym typeface="Montserrat Bold"/>
              </a:rPr>
              <a:t>03</a:t>
            </a:r>
          </a:p>
        </p:txBody>
      </p:sp>
      <p:sp>
        <p:nvSpPr>
          <p:cNvPr id="32" name="TextBox 32"/>
          <p:cNvSpPr txBox="1"/>
          <p:nvPr/>
        </p:nvSpPr>
        <p:spPr>
          <a:xfrm>
            <a:off x="3611690" y="5540428"/>
            <a:ext cx="4687954" cy="606425"/>
          </a:xfrm>
          <a:prstGeom prst="rect">
            <a:avLst/>
          </a:prstGeom>
        </p:spPr>
        <p:txBody>
          <a:bodyPr lIns="0" tIns="0" rIns="0" bIns="0" rtlCol="0" anchor="t">
            <a:spAutoFit/>
          </a:bodyPr>
          <a:lstStyle/>
          <a:p>
            <a:pPr algn="l">
              <a:lnSpc>
                <a:spcPts val="4900"/>
              </a:lnSpc>
            </a:pPr>
            <a:r>
              <a:rPr lang="en-US" sz="3500">
                <a:solidFill>
                  <a:srgbClr val="FFFFFF"/>
                </a:solidFill>
                <a:latin typeface="Montserrat"/>
                <a:ea typeface="Montserrat"/>
                <a:cs typeface="Montserrat"/>
                <a:sym typeface="Montserrat"/>
              </a:rPr>
              <a:t>Texto</a:t>
            </a:r>
          </a:p>
        </p:txBody>
      </p:sp>
      <p:grpSp>
        <p:nvGrpSpPr>
          <p:cNvPr id="34" name="Group 34"/>
          <p:cNvGrpSpPr/>
          <p:nvPr/>
        </p:nvGrpSpPr>
        <p:grpSpPr>
          <a:xfrm>
            <a:off x="13722859" y="9403468"/>
            <a:ext cx="5042642" cy="510791"/>
            <a:chOff x="0" y="0"/>
            <a:chExt cx="2236718" cy="226567"/>
          </a:xfrm>
        </p:grpSpPr>
        <p:sp>
          <p:nvSpPr>
            <p:cNvPr id="35" name="Freeform 35"/>
            <p:cNvSpPr/>
            <p:nvPr/>
          </p:nvSpPr>
          <p:spPr>
            <a:xfrm>
              <a:off x="0" y="0"/>
              <a:ext cx="2236719" cy="226567"/>
            </a:xfrm>
            <a:custGeom>
              <a:avLst/>
              <a:gdLst/>
              <a:ahLst/>
              <a:cxnLst/>
              <a:rect l="l" t="t" r="r" b="b"/>
              <a:pathLst>
                <a:path w="2236719" h="226567">
                  <a:moveTo>
                    <a:pt x="78300" y="0"/>
                  </a:moveTo>
                  <a:lnTo>
                    <a:pt x="2158419" y="0"/>
                  </a:lnTo>
                  <a:cubicBezTo>
                    <a:pt x="2201663" y="0"/>
                    <a:pt x="2236719" y="35056"/>
                    <a:pt x="2236719" y="78300"/>
                  </a:cubicBezTo>
                  <a:lnTo>
                    <a:pt x="2236719" y="148267"/>
                  </a:lnTo>
                  <a:cubicBezTo>
                    <a:pt x="2236719" y="191511"/>
                    <a:pt x="2201663" y="226567"/>
                    <a:pt x="2158419" y="226567"/>
                  </a:cubicBezTo>
                  <a:lnTo>
                    <a:pt x="78300" y="226567"/>
                  </a:lnTo>
                  <a:cubicBezTo>
                    <a:pt x="35056" y="226567"/>
                    <a:pt x="0" y="191511"/>
                    <a:pt x="0" y="148267"/>
                  </a:cubicBezTo>
                  <a:lnTo>
                    <a:pt x="0" y="78300"/>
                  </a:lnTo>
                  <a:cubicBezTo>
                    <a:pt x="0" y="35056"/>
                    <a:pt x="35056" y="0"/>
                    <a:pt x="78300" y="0"/>
                  </a:cubicBezTo>
                  <a:close/>
                </a:path>
              </a:pathLst>
            </a:custGeom>
            <a:solidFill>
              <a:srgbClr val="011859"/>
            </a:solidFill>
          </p:spPr>
        </p:sp>
        <p:sp>
          <p:nvSpPr>
            <p:cNvPr id="36" name="TextBox 36"/>
            <p:cNvSpPr txBox="1"/>
            <p:nvPr/>
          </p:nvSpPr>
          <p:spPr>
            <a:xfrm>
              <a:off x="0" y="-38100"/>
              <a:ext cx="2236718" cy="264667"/>
            </a:xfrm>
            <a:prstGeom prst="rect">
              <a:avLst/>
            </a:prstGeom>
          </p:spPr>
          <p:txBody>
            <a:bodyPr lIns="50800" tIns="50800" rIns="50800" bIns="50800" rtlCol="0" anchor="ctr"/>
            <a:lstStyle/>
            <a:p>
              <a:pPr algn="ctr">
                <a:lnSpc>
                  <a:spcPts val="2659"/>
                </a:lnSpc>
                <a:spcBef>
                  <a:spcPct val="0"/>
                </a:spcBef>
              </a:pPr>
              <a:endParaRPr/>
            </a:p>
          </p:txBody>
        </p:sp>
      </p:grpSp>
      <p:sp>
        <p:nvSpPr>
          <p:cNvPr id="38" name="TextBox 37">
            <a:extLst>
              <a:ext uri="{FF2B5EF4-FFF2-40B4-BE49-F238E27FC236}">
                <a16:creationId xmlns:a16="http://schemas.microsoft.com/office/drawing/2014/main" id="{E29EE67A-7F95-3642-206A-A837974C94A7}"/>
              </a:ext>
            </a:extLst>
          </p:cNvPr>
          <p:cNvSpPr txBox="1"/>
          <p:nvPr/>
        </p:nvSpPr>
        <p:spPr>
          <a:xfrm>
            <a:off x="14441571" y="9459078"/>
            <a:ext cx="3846429" cy="292644"/>
          </a:xfrm>
          <a:prstGeom prst="rect">
            <a:avLst/>
          </a:prstGeom>
        </p:spPr>
        <p:txBody>
          <a:bodyPr wrap="square" lIns="0" tIns="0" rIns="0" bIns="0" rtlCol="0" anchor="t">
            <a:spAutoFit/>
          </a:bodyPr>
          <a:lstStyle/>
          <a:p>
            <a:pPr algn="l">
              <a:lnSpc>
                <a:spcPts val="2520"/>
              </a:lnSpc>
            </a:pPr>
            <a:r>
              <a:rPr lang="en-US" sz="1800" dirty="0">
                <a:solidFill>
                  <a:srgbClr val="FFFFFF"/>
                </a:solidFill>
                <a:latin typeface="Playfair Display"/>
                <a:ea typeface="Playfair Display"/>
                <a:cs typeface="Playfair Display"/>
                <a:sym typeface="Playfair Display"/>
              </a:rPr>
              <a:t>II JORNADAS POSGRADO 2026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BFBFB">
                <a:alpha val="89804"/>
              </a:srgbClr>
            </a:solidFill>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028700" y="3329904"/>
            <a:ext cx="5042493" cy="5042493"/>
          </a:xfrm>
          <a:custGeom>
            <a:avLst/>
            <a:gdLst/>
            <a:ahLst/>
            <a:cxnLst/>
            <a:rect l="l" t="t" r="r" b="b"/>
            <a:pathLst>
              <a:path w="5042493" h="5042493">
                <a:moveTo>
                  <a:pt x="0" y="0"/>
                </a:moveTo>
                <a:lnTo>
                  <a:pt x="5042493" y="0"/>
                </a:lnTo>
                <a:lnTo>
                  <a:pt x="5042493" y="5042493"/>
                </a:lnTo>
                <a:lnTo>
                  <a:pt x="0" y="5042493"/>
                </a:lnTo>
                <a:lnTo>
                  <a:pt x="0" y="0"/>
                </a:lnTo>
                <a:close/>
              </a:path>
            </a:pathLst>
          </a:custGeom>
          <a:blipFill>
            <a:blip>
              <a:extLst>
                <a:ext uri="{96DAC541-7B7A-43D3-8B79-37D633B846F1}">
                  <asvg:svgBlip xmlns:asvg="http://schemas.microsoft.com/office/drawing/2016/SVG/main" r:embed="rId2"/>
                </a:ext>
              </a:extLst>
            </a:blip>
            <a:stretch>
              <a:fillRect/>
            </a:stretch>
          </a:blipFill>
        </p:spPr>
      </p:sp>
      <p:sp>
        <p:nvSpPr>
          <p:cNvPr id="6" name="Freeform 6"/>
          <p:cNvSpPr/>
          <p:nvPr/>
        </p:nvSpPr>
        <p:spPr>
          <a:xfrm>
            <a:off x="6622754" y="3329904"/>
            <a:ext cx="5042493" cy="5042493"/>
          </a:xfrm>
          <a:custGeom>
            <a:avLst/>
            <a:gdLst/>
            <a:ahLst/>
            <a:cxnLst/>
            <a:rect l="l" t="t" r="r" b="b"/>
            <a:pathLst>
              <a:path w="5042493" h="5042493">
                <a:moveTo>
                  <a:pt x="0" y="0"/>
                </a:moveTo>
                <a:lnTo>
                  <a:pt x="5042492" y="0"/>
                </a:lnTo>
                <a:lnTo>
                  <a:pt x="5042492" y="5042493"/>
                </a:lnTo>
                <a:lnTo>
                  <a:pt x="0" y="5042493"/>
                </a:lnTo>
                <a:lnTo>
                  <a:pt x="0" y="0"/>
                </a:lnTo>
                <a:close/>
              </a:path>
            </a:pathLst>
          </a:custGeom>
          <a:blipFill>
            <a:blip>
              <a:extLst>
                <a:ext uri="{96DAC541-7B7A-43D3-8B79-37D633B846F1}">
                  <asvg:svgBlip xmlns:asvg="http://schemas.microsoft.com/office/drawing/2016/SVG/main" r:embed="rId2"/>
                </a:ext>
              </a:extLst>
            </a:blip>
            <a:stretch>
              <a:fillRect/>
            </a:stretch>
          </a:blipFill>
        </p:spPr>
      </p:sp>
      <p:sp>
        <p:nvSpPr>
          <p:cNvPr id="7" name="Freeform 7"/>
          <p:cNvSpPr/>
          <p:nvPr/>
        </p:nvSpPr>
        <p:spPr>
          <a:xfrm>
            <a:off x="12216807" y="3329904"/>
            <a:ext cx="5042493" cy="5042493"/>
          </a:xfrm>
          <a:custGeom>
            <a:avLst/>
            <a:gdLst/>
            <a:ahLst/>
            <a:cxnLst/>
            <a:rect l="l" t="t" r="r" b="b"/>
            <a:pathLst>
              <a:path w="5042493" h="5042493">
                <a:moveTo>
                  <a:pt x="0" y="0"/>
                </a:moveTo>
                <a:lnTo>
                  <a:pt x="5042493" y="0"/>
                </a:lnTo>
                <a:lnTo>
                  <a:pt x="5042493" y="5042493"/>
                </a:lnTo>
                <a:lnTo>
                  <a:pt x="0" y="5042493"/>
                </a:lnTo>
                <a:lnTo>
                  <a:pt x="0" y="0"/>
                </a:lnTo>
                <a:close/>
              </a:path>
            </a:pathLst>
          </a:custGeom>
          <a:blipFill>
            <a:blip>
              <a:extLst>
                <a:ext uri="{96DAC541-7B7A-43D3-8B79-37D633B846F1}">
                  <asvg:svgBlip xmlns:asvg="http://schemas.microsoft.com/office/drawing/2016/SVG/main" r:embed="rId2"/>
                </a:ext>
              </a:extLst>
            </a:blip>
            <a:stretch>
              <a:fillRect/>
            </a:stretch>
          </a:blipFill>
        </p:spPr>
      </p:sp>
      <p:grpSp>
        <p:nvGrpSpPr>
          <p:cNvPr id="8" name="Group 8"/>
          <p:cNvGrpSpPr/>
          <p:nvPr/>
        </p:nvGrpSpPr>
        <p:grpSpPr>
          <a:xfrm>
            <a:off x="11601846" y="419788"/>
            <a:ext cx="7163655" cy="1217823"/>
            <a:chOff x="0" y="0"/>
            <a:chExt cx="1886724" cy="320744"/>
          </a:xfrm>
        </p:grpSpPr>
        <p:sp>
          <p:nvSpPr>
            <p:cNvPr id="9" name="Freeform 9"/>
            <p:cNvSpPr/>
            <p:nvPr/>
          </p:nvSpPr>
          <p:spPr>
            <a:xfrm>
              <a:off x="0" y="0"/>
              <a:ext cx="1886724" cy="320744"/>
            </a:xfrm>
            <a:custGeom>
              <a:avLst/>
              <a:gdLst/>
              <a:ahLst/>
              <a:cxnLst/>
              <a:rect l="l" t="t" r="r" b="b"/>
              <a:pathLst>
                <a:path w="1886724" h="320744">
                  <a:moveTo>
                    <a:pt x="55117" y="0"/>
                  </a:moveTo>
                  <a:lnTo>
                    <a:pt x="1831607" y="0"/>
                  </a:lnTo>
                  <a:cubicBezTo>
                    <a:pt x="1862047" y="0"/>
                    <a:pt x="1886724" y="24677"/>
                    <a:pt x="1886724" y="55117"/>
                  </a:cubicBezTo>
                  <a:lnTo>
                    <a:pt x="1886724" y="265627"/>
                  </a:lnTo>
                  <a:cubicBezTo>
                    <a:pt x="1886724" y="280245"/>
                    <a:pt x="1880917" y="294264"/>
                    <a:pt x="1870581" y="304600"/>
                  </a:cubicBezTo>
                  <a:cubicBezTo>
                    <a:pt x="1860244" y="314937"/>
                    <a:pt x="1846225" y="320744"/>
                    <a:pt x="1831607" y="320744"/>
                  </a:cubicBezTo>
                  <a:lnTo>
                    <a:pt x="55117" y="320744"/>
                  </a:lnTo>
                  <a:cubicBezTo>
                    <a:pt x="40499" y="320744"/>
                    <a:pt x="26480" y="314937"/>
                    <a:pt x="16143" y="304600"/>
                  </a:cubicBezTo>
                  <a:cubicBezTo>
                    <a:pt x="5807" y="294264"/>
                    <a:pt x="0" y="280245"/>
                    <a:pt x="0" y="265627"/>
                  </a:cubicBezTo>
                  <a:lnTo>
                    <a:pt x="0" y="55117"/>
                  </a:lnTo>
                  <a:cubicBezTo>
                    <a:pt x="0" y="40499"/>
                    <a:pt x="5807" y="26480"/>
                    <a:pt x="16143" y="16143"/>
                  </a:cubicBezTo>
                  <a:cubicBezTo>
                    <a:pt x="26480" y="5807"/>
                    <a:pt x="40499" y="0"/>
                    <a:pt x="55117" y="0"/>
                  </a:cubicBezTo>
                  <a:close/>
                </a:path>
              </a:pathLst>
            </a:custGeom>
            <a:solidFill>
              <a:srgbClr val="011859"/>
            </a:solidFill>
          </p:spPr>
        </p:sp>
        <p:sp>
          <p:nvSpPr>
            <p:cNvPr id="10" name="TextBox 10"/>
            <p:cNvSpPr txBox="1"/>
            <p:nvPr/>
          </p:nvSpPr>
          <p:spPr>
            <a:xfrm>
              <a:off x="0" y="-38100"/>
              <a:ext cx="1886724" cy="358844"/>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1840993" y="3659236"/>
            <a:ext cx="3417907" cy="622935"/>
          </a:xfrm>
          <a:prstGeom prst="rect">
            <a:avLst/>
          </a:prstGeom>
        </p:spPr>
        <p:txBody>
          <a:bodyPr lIns="0" tIns="0" rIns="0" bIns="0" rtlCol="0" anchor="t">
            <a:spAutoFit/>
          </a:bodyPr>
          <a:lstStyle/>
          <a:p>
            <a:pPr algn="ctr">
              <a:lnSpc>
                <a:spcPts val="5280"/>
              </a:lnSpc>
            </a:pPr>
            <a:r>
              <a:rPr lang="en-US" sz="3300" b="1">
                <a:solidFill>
                  <a:srgbClr val="FFFFFF"/>
                </a:solidFill>
                <a:latin typeface="Montserrat Bold"/>
                <a:ea typeface="Montserrat Bold"/>
                <a:cs typeface="Montserrat Bold"/>
                <a:sym typeface="Montserrat Bold"/>
              </a:rPr>
              <a:t>Phase 01</a:t>
            </a:r>
          </a:p>
        </p:txBody>
      </p:sp>
      <p:sp>
        <p:nvSpPr>
          <p:cNvPr id="12" name="TextBox 12"/>
          <p:cNvSpPr txBox="1"/>
          <p:nvPr/>
        </p:nvSpPr>
        <p:spPr>
          <a:xfrm>
            <a:off x="1648869" y="5104594"/>
            <a:ext cx="3802155" cy="2765425"/>
          </a:xfrm>
          <a:prstGeom prst="rect">
            <a:avLst/>
          </a:prstGeom>
        </p:spPr>
        <p:txBody>
          <a:bodyPr lIns="0" tIns="0" rIns="0" bIns="0" rtlCol="0" anchor="t">
            <a:spAutoFit/>
          </a:bodyPr>
          <a:lstStyle/>
          <a:p>
            <a:pPr algn="ctr">
              <a:lnSpc>
                <a:spcPts val="3199"/>
              </a:lnSpc>
            </a:pPr>
            <a:r>
              <a:rPr lang="en-US" sz="1999">
                <a:solidFill>
                  <a:srgbClr val="FFFFFF"/>
                </a:solidFill>
                <a:latin typeface="Montserrat"/>
                <a:ea typeface="Montserrat"/>
                <a:cs typeface="Montserrat"/>
                <a:sym typeface="Montserrat"/>
              </a:rPr>
              <a:t>Lorem ipsum dolor sit amet, consectetur adipiscing elit. Quisque non elit mauris. Cras euismod, metus ac finibus finibus, felis dui suscipit purus, a maximus leo ligula at dolor. Morbi et malesuada</a:t>
            </a:r>
          </a:p>
        </p:txBody>
      </p:sp>
      <p:sp>
        <p:nvSpPr>
          <p:cNvPr id="13" name="TextBox 13"/>
          <p:cNvSpPr txBox="1"/>
          <p:nvPr/>
        </p:nvSpPr>
        <p:spPr>
          <a:xfrm>
            <a:off x="7435047" y="3659236"/>
            <a:ext cx="3417907" cy="622935"/>
          </a:xfrm>
          <a:prstGeom prst="rect">
            <a:avLst/>
          </a:prstGeom>
        </p:spPr>
        <p:txBody>
          <a:bodyPr lIns="0" tIns="0" rIns="0" bIns="0" rtlCol="0" anchor="t">
            <a:spAutoFit/>
          </a:bodyPr>
          <a:lstStyle/>
          <a:p>
            <a:pPr algn="ctr">
              <a:lnSpc>
                <a:spcPts val="5280"/>
              </a:lnSpc>
            </a:pPr>
            <a:r>
              <a:rPr lang="en-US" sz="3300" b="1">
                <a:solidFill>
                  <a:srgbClr val="FFFFFF"/>
                </a:solidFill>
                <a:latin typeface="Montserrat Bold"/>
                <a:ea typeface="Montserrat Bold"/>
                <a:cs typeface="Montserrat Bold"/>
                <a:sym typeface="Montserrat Bold"/>
              </a:rPr>
              <a:t>Phase 02</a:t>
            </a:r>
          </a:p>
        </p:txBody>
      </p:sp>
      <p:sp>
        <p:nvSpPr>
          <p:cNvPr id="14" name="TextBox 14"/>
          <p:cNvSpPr txBox="1"/>
          <p:nvPr/>
        </p:nvSpPr>
        <p:spPr>
          <a:xfrm>
            <a:off x="7242922" y="5104594"/>
            <a:ext cx="3802155" cy="2765425"/>
          </a:xfrm>
          <a:prstGeom prst="rect">
            <a:avLst/>
          </a:prstGeom>
        </p:spPr>
        <p:txBody>
          <a:bodyPr lIns="0" tIns="0" rIns="0" bIns="0" rtlCol="0" anchor="t">
            <a:spAutoFit/>
          </a:bodyPr>
          <a:lstStyle/>
          <a:p>
            <a:pPr algn="ctr">
              <a:lnSpc>
                <a:spcPts val="3199"/>
              </a:lnSpc>
            </a:pPr>
            <a:r>
              <a:rPr lang="en-US" sz="1999">
                <a:solidFill>
                  <a:srgbClr val="FFFFFF"/>
                </a:solidFill>
                <a:latin typeface="Montserrat"/>
                <a:ea typeface="Montserrat"/>
                <a:cs typeface="Montserrat"/>
                <a:sym typeface="Montserrat"/>
              </a:rPr>
              <a:t>Lorem ipsum dolor sit amet, consectetur adipiscing elit. Quisque non elit mauris. Cras euismod, metus ac finibus finibus, felis dui suscipit purus, a maximus leo ligula at dolor. Morbi et malesuada</a:t>
            </a:r>
          </a:p>
        </p:txBody>
      </p:sp>
      <p:sp>
        <p:nvSpPr>
          <p:cNvPr id="15" name="TextBox 15"/>
          <p:cNvSpPr txBox="1"/>
          <p:nvPr/>
        </p:nvSpPr>
        <p:spPr>
          <a:xfrm>
            <a:off x="13029100" y="3659236"/>
            <a:ext cx="3417907" cy="622935"/>
          </a:xfrm>
          <a:prstGeom prst="rect">
            <a:avLst/>
          </a:prstGeom>
        </p:spPr>
        <p:txBody>
          <a:bodyPr lIns="0" tIns="0" rIns="0" bIns="0" rtlCol="0" anchor="t">
            <a:spAutoFit/>
          </a:bodyPr>
          <a:lstStyle/>
          <a:p>
            <a:pPr algn="ctr">
              <a:lnSpc>
                <a:spcPts val="5280"/>
              </a:lnSpc>
            </a:pPr>
            <a:r>
              <a:rPr lang="en-US" sz="3300" b="1">
                <a:solidFill>
                  <a:srgbClr val="FFFFFF"/>
                </a:solidFill>
                <a:latin typeface="Montserrat Bold"/>
                <a:ea typeface="Montserrat Bold"/>
                <a:cs typeface="Montserrat Bold"/>
                <a:sym typeface="Montserrat Bold"/>
              </a:rPr>
              <a:t>Phase 03</a:t>
            </a:r>
          </a:p>
        </p:txBody>
      </p:sp>
      <p:sp>
        <p:nvSpPr>
          <p:cNvPr id="16" name="TextBox 16"/>
          <p:cNvSpPr txBox="1"/>
          <p:nvPr/>
        </p:nvSpPr>
        <p:spPr>
          <a:xfrm>
            <a:off x="12836976" y="5104594"/>
            <a:ext cx="3802155" cy="2765425"/>
          </a:xfrm>
          <a:prstGeom prst="rect">
            <a:avLst/>
          </a:prstGeom>
        </p:spPr>
        <p:txBody>
          <a:bodyPr lIns="0" tIns="0" rIns="0" bIns="0" rtlCol="0" anchor="t">
            <a:spAutoFit/>
          </a:bodyPr>
          <a:lstStyle/>
          <a:p>
            <a:pPr algn="ctr">
              <a:lnSpc>
                <a:spcPts val="3199"/>
              </a:lnSpc>
            </a:pPr>
            <a:r>
              <a:rPr lang="en-US" sz="1999">
                <a:solidFill>
                  <a:srgbClr val="FFFFFF"/>
                </a:solidFill>
                <a:latin typeface="Montserrat"/>
                <a:ea typeface="Montserrat"/>
                <a:cs typeface="Montserrat"/>
                <a:sym typeface="Montserrat"/>
              </a:rPr>
              <a:t>Lorem ipsum dolor sit amet, consectetur adipiscing elit. Quisque non elit mauris. Cras euismod, metus ac finibus finibus, felis dui suscipit purus, a maximus leo ligula at dolor. Morbi et malesuada</a:t>
            </a:r>
          </a:p>
        </p:txBody>
      </p:sp>
      <p:sp>
        <p:nvSpPr>
          <p:cNvPr id="17" name="TextBox 17"/>
          <p:cNvSpPr txBox="1"/>
          <p:nvPr/>
        </p:nvSpPr>
        <p:spPr>
          <a:xfrm>
            <a:off x="12446545" y="436880"/>
            <a:ext cx="2978706" cy="1012190"/>
          </a:xfrm>
          <a:prstGeom prst="rect">
            <a:avLst/>
          </a:prstGeom>
        </p:spPr>
        <p:txBody>
          <a:bodyPr lIns="0" tIns="0" rIns="0" bIns="0" rtlCol="0" anchor="t">
            <a:spAutoFit/>
          </a:bodyPr>
          <a:lstStyle/>
          <a:p>
            <a:pPr algn="l">
              <a:lnSpc>
                <a:spcPts val="8260"/>
              </a:lnSpc>
            </a:pPr>
            <a:r>
              <a:rPr lang="en-US" sz="5900">
                <a:solidFill>
                  <a:srgbClr val="FFFFFF"/>
                </a:solidFill>
                <a:latin typeface="Playfair Display"/>
                <a:ea typeface="Playfair Display"/>
                <a:cs typeface="Playfair Display"/>
                <a:sym typeface="Playfair Display"/>
              </a:rPr>
              <a:t>Título</a:t>
            </a:r>
          </a:p>
        </p:txBody>
      </p:sp>
      <p:sp>
        <p:nvSpPr>
          <p:cNvPr id="18" name="Freeform 18"/>
          <p:cNvSpPr/>
          <p:nvPr/>
        </p:nvSpPr>
        <p:spPr>
          <a:xfrm>
            <a:off x="1028700" y="576646"/>
            <a:ext cx="2678836" cy="904107"/>
          </a:xfrm>
          <a:custGeom>
            <a:avLst/>
            <a:gdLst/>
            <a:ahLst/>
            <a:cxnLst/>
            <a:rect l="l" t="t" r="r" b="b"/>
            <a:pathLst>
              <a:path w="2678836" h="904107">
                <a:moveTo>
                  <a:pt x="0" y="0"/>
                </a:moveTo>
                <a:lnTo>
                  <a:pt x="2678836" y="0"/>
                </a:lnTo>
                <a:lnTo>
                  <a:pt x="2678836" y="904108"/>
                </a:lnTo>
                <a:lnTo>
                  <a:pt x="0" y="904108"/>
                </a:lnTo>
                <a:lnTo>
                  <a:pt x="0" y="0"/>
                </a:lnTo>
                <a:close/>
              </a:path>
            </a:pathLst>
          </a:custGeom>
          <a:blipFill>
            <a:blip r:embed="rId3"/>
            <a:stretch>
              <a:fillRect/>
            </a:stretch>
          </a:blipFill>
        </p:spPr>
      </p:sp>
      <p:grpSp>
        <p:nvGrpSpPr>
          <p:cNvPr id="25" name="Group 34">
            <a:extLst>
              <a:ext uri="{FF2B5EF4-FFF2-40B4-BE49-F238E27FC236}">
                <a16:creationId xmlns:a16="http://schemas.microsoft.com/office/drawing/2014/main" id="{990DE9A0-C4BD-DC93-F52F-CED4A672DC37}"/>
              </a:ext>
            </a:extLst>
          </p:cNvPr>
          <p:cNvGrpSpPr/>
          <p:nvPr/>
        </p:nvGrpSpPr>
        <p:grpSpPr>
          <a:xfrm>
            <a:off x="13722859" y="9403468"/>
            <a:ext cx="5042642" cy="510791"/>
            <a:chOff x="0" y="0"/>
            <a:chExt cx="2236718" cy="226567"/>
          </a:xfrm>
        </p:grpSpPr>
        <p:sp>
          <p:nvSpPr>
            <p:cNvPr id="27" name="Freeform 35">
              <a:extLst>
                <a:ext uri="{FF2B5EF4-FFF2-40B4-BE49-F238E27FC236}">
                  <a16:creationId xmlns:a16="http://schemas.microsoft.com/office/drawing/2014/main" id="{97B761CF-75DE-0142-E056-2CDF56793484}"/>
                </a:ext>
              </a:extLst>
            </p:cNvPr>
            <p:cNvSpPr/>
            <p:nvPr/>
          </p:nvSpPr>
          <p:spPr>
            <a:xfrm>
              <a:off x="0" y="0"/>
              <a:ext cx="2236719" cy="226567"/>
            </a:xfrm>
            <a:custGeom>
              <a:avLst/>
              <a:gdLst/>
              <a:ahLst/>
              <a:cxnLst/>
              <a:rect l="l" t="t" r="r" b="b"/>
              <a:pathLst>
                <a:path w="2236719" h="226567">
                  <a:moveTo>
                    <a:pt x="78300" y="0"/>
                  </a:moveTo>
                  <a:lnTo>
                    <a:pt x="2158419" y="0"/>
                  </a:lnTo>
                  <a:cubicBezTo>
                    <a:pt x="2201663" y="0"/>
                    <a:pt x="2236719" y="35056"/>
                    <a:pt x="2236719" y="78300"/>
                  </a:cubicBezTo>
                  <a:lnTo>
                    <a:pt x="2236719" y="148267"/>
                  </a:lnTo>
                  <a:cubicBezTo>
                    <a:pt x="2236719" y="191511"/>
                    <a:pt x="2201663" y="226567"/>
                    <a:pt x="2158419" y="226567"/>
                  </a:cubicBezTo>
                  <a:lnTo>
                    <a:pt x="78300" y="226567"/>
                  </a:lnTo>
                  <a:cubicBezTo>
                    <a:pt x="35056" y="226567"/>
                    <a:pt x="0" y="191511"/>
                    <a:pt x="0" y="148267"/>
                  </a:cubicBezTo>
                  <a:lnTo>
                    <a:pt x="0" y="78300"/>
                  </a:lnTo>
                  <a:cubicBezTo>
                    <a:pt x="0" y="35056"/>
                    <a:pt x="35056" y="0"/>
                    <a:pt x="78300" y="0"/>
                  </a:cubicBezTo>
                  <a:close/>
                </a:path>
              </a:pathLst>
            </a:custGeom>
            <a:solidFill>
              <a:srgbClr val="011859"/>
            </a:solidFill>
          </p:spPr>
        </p:sp>
        <p:sp>
          <p:nvSpPr>
            <p:cNvPr id="28" name="TextBox 36">
              <a:extLst>
                <a:ext uri="{FF2B5EF4-FFF2-40B4-BE49-F238E27FC236}">
                  <a16:creationId xmlns:a16="http://schemas.microsoft.com/office/drawing/2014/main" id="{FAA6A054-1417-39D6-CA82-869184DB589F}"/>
                </a:ext>
              </a:extLst>
            </p:cNvPr>
            <p:cNvSpPr txBox="1"/>
            <p:nvPr/>
          </p:nvSpPr>
          <p:spPr>
            <a:xfrm>
              <a:off x="0" y="-38100"/>
              <a:ext cx="2236718" cy="264667"/>
            </a:xfrm>
            <a:prstGeom prst="rect">
              <a:avLst/>
            </a:prstGeom>
          </p:spPr>
          <p:txBody>
            <a:bodyPr lIns="50800" tIns="50800" rIns="50800" bIns="50800" rtlCol="0" anchor="ctr"/>
            <a:lstStyle/>
            <a:p>
              <a:pPr algn="ctr">
                <a:lnSpc>
                  <a:spcPts val="2659"/>
                </a:lnSpc>
                <a:spcBef>
                  <a:spcPct val="0"/>
                </a:spcBef>
              </a:pPr>
              <a:endParaRPr/>
            </a:p>
          </p:txBody>
        </p:sp>
      </p:grpSp>
      <p:sp>
        <p:nvSpPr>
          <p:cNvPr id="22" name="TextBox 37">
            <a:extLst>
              <a:ext uri="{FF2B5EF4-FFF2-40B4-BE49-F238E27FC236}">
                <a16:creationId xmlns:a16="http://schemas.microsoft.com/office/drawing/2014/main" id="{005ACCFA-6406-8288-3067-5169879A523F}"/>
              </a:ext>
            </a:extLst>
          </p:cNvPr>
          <p:cNvSpPr txBox="1"/>
          <p:nvPr/>
        </p:nvSpPr>
        <p:spPr>
          <a:xfrm>
            <a:off x="14441571" y="9459078"/>
            <a:ext cx="3846429" cy="292644"/>
          </a:xfrm>
          <a:prstGeom prst="rect">
            <a:avLst/>
          </a:prstGeom>
        </p:spPr>
        <p:txBody>
          <a:bodyPr wrap="square" lIns="0" tIns="0" rIns="0" bIns="0" rtlCol="0" anchor="t">
            <a:spAutoFit/>
          </a:bodyPr>
          <a:lstStyle/>
          <a:p>
            <a:pPr algn="l">
              <a:lnSpc>
                <a:spcPts val="2520"/>
              </a:lnSpc>
            </a:pPr>
            <a:r>
              <a:rPr lang="en-US" sz="1800" dirty="0">
                <a:solidFill>
                  <a:srgbClr val="FFFFFF"/>
                </a:solidFill>
                <a:latin typeface="Playfair Display"/>
                <a:ea typeface="Playfair Display"/>
                <a:cs typeface="Playfair Display"/>
                <a:sym typeface="Playfair Display"/>
              </a:rPr>
              <a:t>II JORNADAS POSGRADO 2026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BFBFB">
                <a:alpha val="89804"/>
              </a:srgbClr>
            </a:solidFill>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123695" y="3498987"/>
            <a:ext cx="14040611" cy="2079625"/>
          </a:xfrm>
          <a:prstGeom prst="rect">
            <a:avLst/>
          </a:prstGeom>
        </p:spPr>
        <p:txBody>
          <a:bodyPr lIns="0" tIns="0" rIns="0" bIns="0" rtlCol="0" anchor="t">
            <a:spAutoFit/>
          </a:bodyPr>
          <a:lstStyle/>
          <a:p>
            <a:pPr algn="ctr">
              <a:lnSpc>
                <a:spcPts val="5599"/>
              </a:lnSpc>
            </a:pPr>
            <a:r>
              <a:rPr lang="en-US" sz="3999">
                <a:solidFill>
                  <a:srgbClr val="0D0F68"/>
                </a:solidFill>
                <a:latin typeface="Montserrat"/>
                <a:ea typeface="Montserrat"/>
                <a:cs typeface="Montserrat"/>
                <a:sym typeface="Montserrat"/>
              </a:rPr>
              <a:t>Lorem ipsum dolor sit amet, consectetur adipiscing elit, sed do eiusmod tempor incididunt ut labore et dolore magna aliqua.</a:t>
            </a:r>
          </a:p>
        </p:txBody>
      </p:sp>
      <p:grpSp>
        <p:nvGrpSpPr>
          <p:cNvPr id="6" name="Group 6"/>
          <p:cNvGrpSpPr/>
          <p:nvPr/>
        </p:nvGrpSpPr>
        <p:grpSpPr>
          <a:xfrm>
            <a:off x="-761604" y="419788"/>
            <a:ext cx="7163655" cy="1217823"/>
            <a:chOff x="0" y="0"/>
            <a:chExt cx="1886724" cy="320744"/>
          </a:xfrm>
        </p:grpSpPr>
        <p:sp>
          <p:nvSpPr>
            <p:cNvPr id="7" name="Freeform 7"/>
            <p:cNvSpPr/>
            <p:nvPr/>
          </p:nvSpPr>
          <p:spPr>
            <a:xfrm>
              <a:off x="0" y="0"/>
              <a:ext cx="1886724" cy="320744"/>
            </a:xfrm>
            <a:custGeom>
              <a:avLst/>
              <a:gdLst/>
              <a:ahLst/>
              <a:cxnLst/>
              <a:rect l="l" t="t" r="r" b="b"/>
              <a:pathLst>
                <a:path w="1886724" h="320744">
                  <a:moveTo>
                    <a:pt x="55117" y="0"/>
                  </a:moveTo>
                  <a:lnTo>
                    <a:pt x="1831607" y="0"/>
                  </a:lnTo>
                  <a:cubicBezTo>
                    <a:pt x="1862047" y="0"/>
                    <a:pt x="1886724" y="24677"/>
                    <a:pt x="1886724" y="55117"/>
                  </a:cubicBezTo>
                  <a:lnTo>
                    <a:pt x="1886724" y="265627"/>
                  </a:lnTo>
                  <a:cubicBezTo>
                    <a:pt x="1886724" y="280245"/>
                    <a:pt x="1880917" y="294264"/>
                    <a:pt x="1870581" y="304600"/>
                  </a:cubicBezTo>
                  <a:cubicBezTo>
                    <a:pt x="1860244" y="314937"/>
                    <a:pt x="1846225" y="320744"/>
                    <a:pt x="1831607" y="320744"/>
                  </a:cubicBezTo>
                  <a:lnTo>
                    <a:pt x="55117" y="320744"/>
                  </a:lnTo>
                  <a:cubicBezTo>
                    <a:pt x="40499" y="320744"/>
                    <a:pt x="26480" y="314937"/>
                    <a:pt x="16143" y="304600"/>
                  </a:cubicBezTo>
                  <a:cubicBezTo>
                    <a:pt x="5807" y="294264"/>
                    <a:pt x="0" y="280245"/>
                    <a:pt x="0" y="265627"/>
                  </a:cubicBezTo>
                  <a:lnTo>
                    <a:pt x="0" y="55117"/>
                  </a:lnTo>
                  <a:cubicBezTo>
                    <a:pt x="0" y="40499"/>
                    <a:pt x="5807" y="26480"/>
                    <a:pt x="16143" y="16143"/>
                  </a:cubicBezTo>
                  <a:cubicBezTo>
                    <a:pt x="26480" y="5807"/>
                    <a:pt x="40499" y="0"/>
                    <a:pt x="55117" y="0"/>
                  </a:cubicBezTo>
                  <a:close/>
                </a:path>
              </a:pathLst>
            </a:custGeom>
            <a:solidFill>
              <a:srgbClr val="011859"/>
            </a:solidFill>
          </p:spPr>
        </p:sp>
        <p:sp>
          <p:nvSpPr>
            <p:cNvPr id="8" name="TextBox 8"/>
            <p:cNvSpPr txBox="1"/>
            <p:nvPr/>
          </p:nvSpPr>
          <p:spPr>
            <a:xfrm>
              <a:off x="0" y="-38100"/>
              <a:ext cx="1886724" cy="358844"/>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1028700" y="503456"/>
            <a:ext cx="2566487" cy="1008227"/>
          </a:xfrm>
          <a:prstGeom prst="rect">
            <a:avLst/>
          </a:prstGeom>
        </p:spPr>
        <p:txBody>
          <a:bodyPr lIns="0" tIns="0" rIns="0" bIns="0" rtlCol="0" anchor="t">
            <a:spAutoFit/>
          </a:bodyPr>
          <a:lstStyle/>
          <a:p>
            <a:pPr algn="ctr">
              <a:lnSpc>
                <a:spcPts val="8246"/>
              </a:lnSpc>
            </a:pPr>
            <a:r>
              <a:rPr lang="en-US" sz="5890">
                <a:solidFill>
                  <a:srgbClr val="FFFFFF"/>
                </a:solidFill>
                <a:latin typeface="Playfair Display"/>
                <a:ea typeface="Playfair Display"/>
                <a:cs typeface="Playfair Display"/>
                <a:sym typeface="Playfair Display"/>
              </a:rPr>
              <a:t>Título</a:t>
            </a:r>
          </a:p>
        </p:txBody>
      </p:sp>
      <p:sp>
        <p:nvSpPr>
          <p:cNvPr id="10" name="Freeform 10"/>
          <p:cNvSpPr/>
          <p:nvPr/>
        </p:nvSpPr>
        <p:spPr>
          <a:xfrm>
            <a:off x="14580464" y="576646"/>
            <a:ext cx="2678836" cy="904107"/>
          </a:xfrm>
          <a:custGeom>
            <a:avLst/>
            <a:gdLst/>
            <a:ahLst/>
            <a:cxnLst/>
            <a:rect l="l" t="t" r="r" b="b"/>
            <a:pathLst>
              <a:path w="2678836" h="904107">
                <a:moveTo>
                  <a:pt x="0" y="0"/>
                </a:moveTo>
                <a:lnTo>
                  <a:pt x="2678836" y="0"/>
                </a:lnTo>
                <a:lnTo>
                  <a:pt x="2678836" y="904108"/>
                </a:lnTo>
                <a:lnTo>
                  <a:pt x="0" y="904108"/>
                </a:lnTo>
                <a:lnTo>
                  <a:pt x="0" y="0"/>
                </a:lnTo>
                <a:close/>
              </a:path>
            </a:pathLst>
          </a:custGeom>
          <a:blipFill>
            <a:blip r:embed="rId2"/>
            <a:stretch>
              <a:fillRect/>
            </a:stretch>
          </a:blipFill>
        </p:spPr>
      </p:sp>
      <p:grpSp>
        <p:nvGrpSpPr>
          <p:cNvPr id="17" name="Group 34">
            <a:extLst>
              <a:ext uri="{FF2B5EF4-FFF2-40B4-BE49-F238E27FC236}">
                <a16:creationId xmlns:a16="http://schemas.microsoft.com/office/drawing/2014/main" id="{0D0E216B-0DE7-189C-35A5-67338650CD56}"/>
              </a:ext>
            </a:extLst>
          </p:cNvPr>
          <p:cNvGrpSpPr/>
          <p:nvPr/>
        </p:nvGrpSpPr>
        <p:grpSpPr>
          <a:xfrm>
            <a:off x="13722859" y="9403468"/>
            <a:ext cx="5042642" cy="510791"/>
            <a:chOff x="0" y="0"/>
            <a:chExt cx="2236718" cy="226567"/>
          </a:xfrm>
        </p:grpSpPr>
        <p:sp>
          <p:nvSpPr>
            <p:cNvPr id="19" name="Freeform 35">
              <a:extLst>
                <a:ext uri="{FF2B5EF4-FFF2-40B4-BE49-F238E27FC236}">
                  <a16:creationId xmlns:a16="http://schemas.microsoft.com/office/drawing/2014/main" id="{ADFA5649-D0B6-EBA5-4DBF-10C51645965F}"/>
                </a:ext>
              </a:extLst>
            </p:cNvPr>
            <p:cNvSpPr/>
            <p:nvPr/>
          </p:nvSpPr>
          <p:spPr>
            <a:xfrm>
              <a:off x="0" y="0"/>
              <a:ext cx="2236719" cy="226567"/>
            </a:xfrm>
            <a:custGeom>
              <a:avLst/>
              <a:gdLst/>
              <a:ahLst/>
              <a:cxnLst/>
              <a:rect l="l" t="t" r="r" b="b"/>
              <a:pathLst>
                <a:path w="2236719" h="226567">
                  <a:moveTo>
                    <a:pt x="78300" y="0"/>
                  </a:moveTo>
                  <a:lnTo>
                    <a:pt x="2158419" y="0"/>
                  </a:lnTo>
                  <a:cubicBezTo>
                    <a:pt x="2201663" y="0"/>
                    <a:pt x="2236719" y="35056"/>
                    <a:pt x="2236719" y="78300"/>
                  </a:cubicBezTo>
                  <a:lnTo>
                    <a:pt x="2236719" y="148267"/>
                  </a:lnTo>
                  <a:cubicBezTo>
                    <a:pt x="2236719" y="191511"/>
                    <a:pt x="2201663" y="226567"/>
                    <a:pt x="2158419" y="226567"/>
                  </a:cubicBezTo>
                  <a:lnTo>
                    <a:pt x="78300" y="226567"/>
                  </a:lnTo>
                  <a:cubicBezTo>
                    <a:pt x="35056" y="226567"/>
                    <a:pt x="0" y="191511"/>
                    <a:pt x="0" y="148267"/>
                  </a:cubicBezTo>
                  <a:lnTo>
                    <a:pt x="0" y="78300"/>
                  </a:lnTo>
                  <a:cubicBezTo>
                    <a:pt x="0" y="35056"/>
                    <a:pt x="35056" y="0"/>
                    <a:pt x="78300" y="0"/>
                  </a:cubicBezTo>
                  <a:close/>
                </a:path>
              </a:pathLst>
            </a:custGeom>
            <a:solidFill>
              <a:srgbClr val="011859"/>
            </a:solidFill>
          </p:spPr>
        </p:sp>
        <p:sp>
          <p:nvSpPr>
            <p:cNvPr id="20" name="TextBox 36">
              <a:extLst>
                <a:ext uri="{FF2B5EF4-FFF2-40B4-BE49-F238E27FC236}">
                  <a16:creationId xmlns:a16="http://schemas.microsoft.com/office/drawing/2014/main" id="{F1BEE342-69E2-0B0A-9A96-C11DD05A63A4}"/>
                </a:ext>
              </a:extLst>
            </p:cNvPr>
            <p:cNvSpPr txBox="1"/>
            <p:nvPr/>
          </p:nvSpPr>
          <p:spPr>
            <a:xfrm>
              <a:off x="0" y="-38100"/>
              <a:ext cx="2236718" cy="264667"/>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37">
            <a:extLst>
              <a:ext uri="{FF2B5EF4-FFF2-40B4-BE49-F238E27FC236}">
                <a16:creationId xmlns:a16="http://schemas.microsoft.com/office/drawing/2014/main" id="{521F15FC-F8FE-FDF4-D077-4FB841F4621C}"/>
              </a:ext>
            </a:extLst>
          </p:cNvPr>
          <p:cNvSpPr txBox="1"/>
          <p:nvPr/>
        </p:nvSpPr>
        <p:spPr>
          <a:xfrm>
            <a:off x="14441571" y="9459078"/>
            <a:ext cx="3846429" cy="292644"/>
          </a:xfrm>
          <a:prstGeom prst="rect">
            <a:avLst/>
          </a:prstGeom>
        </p:spPr>
        <p:txBody>
          <a:bodyPr wrap="square" lIns="0" tIns="0" rIns="0" bIns="0" rtlCol="0" anchor="t">
            <a:spAutoFit/>
          </a:bodyPr>
          <a:lstStyle/>
          <a:p>
            <a:pPr algn="l">
              <a:lnSpc>
                <a:spcPts val="2520"/>
              </a:lnSpc>
            </a:pPr>
            <a:r>
              <a:rPr lang="en-US" sz="1800" dirty="0">
                <a:solidFill>
                  <a:srgbClr val="FFFFFF"/>
                </a:solidFill>
                <a:latin typeface="Playfair Display"/>
                <a:ea typeface="Playfair Display"/>
                <a:cs typeface="Playfair Display"/>
                <a:sym typeface="Playfair Display"/>
              </a:rPr>
              <a:t>II JORNADAS POSGRADO 2026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BFBFB">
                <a:alpha val="89804"/>
              </a:srgbClr>
            </a:solidFill>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601846" y="419788"/>
            <a:ext cx="7163655" cy="1217823"/>
            <a:chOff x="0" y="0"/>
            <a:chExt cx="1886724" cy="320744"/>
          </a:xfrm>
        </p:grpSpPr>
        <p:sp>
          <p:nvSpPr>
            <p:cNvPr id="6" name="Freeform 6"/>
            <p:cNvSpPr/>
            <p:nvPr/>
          </p:nvSpPr>
          <p:spPr>
            <a:xfrm>
              <a:off x="0" y="0"/>
              <a:ext cx="1886724" cy="320744"/>
            </a:xfrm>
            <a:custGeom>
              <a:avLst/>
              <a:gdLst/>
              <a:ahLst/>
              <a:cxnLst/>
              <a:rect l="l" t="t" r="r" b="b"/>
              <a:pathLst>
                <a:path w="1886724" h="320744">
                  <a:moveTo>
                    <a:pt x="55117" y="0"/>
                  </a:moveTo>
                  <a:lnTo>
                    <a:pt x="1831607" y="0"/>
                  </a:lnTo>
                  <a:cubicBezTo>
                    <a:pt x="1862047" y="0"/>
                    <a:pt x="1886724" y="24677"/>
                    <a:pt x="1886724" y="55117"/>
                  </a:cubicBezTo>
                  <a:lnTo>
                    <a:pt x="1886724" y="265627"/>
                  </a:lnTo>
                  <a:cubicBezTo>
                    <a:pt x="1886724" y="280245"/>
                    <a:pt x="1880917" y="294264"/>
                    <a:pt x="1870581" y="304600"/>
                  </a:cubicBezTo>
                  <a:cubicBezTo>
                    <a:pt x="1860244" y="314937"/>
                    <a:pt x="1846225" y="320744"/>
                    <a:pt x="1831607" y="320744"/>
                  </a:cubicBezTo>
                  <a:lnTo>
                    <a:pt x="55117" y="320744"/>
                  </a:lnTo>
                  <a:cubicBezTo>
                    <a:pt x="40499" y="320744"/>
                    <a:pt x="26480" y="314937"/>
                    <a:pt x="16143" y="304600"/>
                  </a:cubicBezTo>
                  <a:cubicBezTo>
                    <a:pt x="5807" y="294264"/>
                    <a:pt x="0" y="280245"/>
                    <a:pt x="0" y="265627"/>
                  </a:cubicBezTo>
                  <a:lnTo>
                    <a:pt x="0" y="55117"/>
                  </a:lnTo>
                  <a:cubicBezTo>
                    <a:pt x="0" y="40499"/>
                    <a:pt x="5807" y="26480"/>
                    <a:pt x="16143" y="16143"/>
                  </a:cubicBezTo>
                  <a:cubicBezTo>
                    <a:pt x="26480" y="5807"/>
                    <a:pt x="40499" y="0"/>
                    <a:pt x="55117" y="0"/>
                  </a:cubicBezTo>
                  <a:close/>
                </a:path>
              </a:pathLst>
            </a:custGeom>
            <a:solidFill>
              <a:srgbClr val="011859"/>
            </a:solidFill>
          </p:spPr>
        </p:sp>
        <p:sp>
          <p:nvSpPr>
            <p:cNvPr id="7" name="TextBox 7"/>
            <p:cNvSpPr txBox="1"/>
            <p:nvPr/>
          </p:nvSpPr>
          <p:spPr>
            <a:xfrm>
              <a:off x="0" y="-38100"/>
              <a:ext cx="1886724" cy="358844"/>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1165150" y="2641446"/>
            <a:ext cx="1603265" cy="1028700"/>
          </a:xfrm>
          <a:prstGeom prst="rect">
            <a:avLst/>
          </a:prstGeom>
        </p:spPr>
        <p:txBody>
          <a:bodyPr lIns="0" tIns="0" rIns="0" bIns="0" rtlCol="0" anchor="t">
            <a:spAutoFit/>
          </a:bodyPr>
          <a:lstStyle/>
          <a:p>
            <a:pPr algn="ctr">
              <a:lnSpc>
                <a:spcPts val="8400"/>
              </a:lnSpc>
            </a:pPr>
            <a:r>
              <a:rPr lang="en-US" sz="6000">
                <a:solidFill>
                  <a:srgbClr val="0D0F68"/>
                </a:solidFill>
                <a:latin typeface="Playfair Display"/>
                <a:ea typeface="Playfair Display"/>
                <a:cs typeface="Playfair Display"/>
                <a:sym typeface="Playfair Display"/>
              </a:rPr>
              <a:t>01</a:t>
            </a:r>
          </a:p>
        </p:txBody>
      </p:sp>
      <p:sp>
        <p:nvSpPr>
          <p:cNvPr id="9" name="TextBox 9"/>
          <p:cNvSpPr txBox="1"/>
          <p:nvPr/>
        </p:nvSpPr>
        <p:spPr>
          <a:xfrm>
            <a:off x="2768415" y="2698596"/>
            <a:ext cx="6375585" cy="2114550"/>
          </a:xfrm>
          <a:prstGeom prst="rect">
            <a:avLst/>
          </a:prstGeom>
        </p:spPr>
        <p:txBody>
          <a:bodyPr lIns="0" tIns="0" rIns="0" bIns="0" rtlCol="0" anchor="t">
            <a:spAutoFit/>
          </a:bodyPr>
          <a:lstStyle/>
          <a:p>
            <a:pPr algn="l">
              <a:lnSpc>
                <a:spcPts val="4200"/>
              </a:lnSpc>
            </a:pPr>
            <a:r>
              <a:rPr lang="en-US" sz="3000">
                <a:solidFill>
                  <a:srgbClr val="0D0F68"/>
                </a:solidFill>
                <a:latin typeface="Montserrat"/>
                <a:ea typeface="Montserrat"/>
                <a:cs typeface="Montserrat"/>
                <a:sym typeface="Montserrat"/>
              </a:rPr>
              <a:t>Lorem ipsum dolor sit amet, consectetur adipiscing elit, sed do eiusmod tempor incididunt ut labore et dolore magna aliqua.</a:t>
            </a:r>
          </a:p>
        </p:txBody>
      </p:sp>
      <p:sp>
        <p:nvSpPr>
          <p:cNvPr id="10" name="TextBox 10"/>
          <p:cNvSpPr txBox="1"/>
          <p:nvPr/>
        </p:nvSpPr>
        <p:spPr>
          <a:xfrm>
            <a:off x="1165150" y="5701717"/>
            <a:ext cx="1603265" cy="1028700"/>
          </a:xfrm>
          <a:prstGeom prst="rect">
            <a:avLst/>
          </a:prstGeom>
        </p:spPr>
        <p:txBody>
          <a:bodyPr lIns="0" tIns="0" rIns="0" bIns="0" rtlCol="0" anchor="t">
            <a:spAutoFit/>
          </a:bodyPr>
          <a:lstStyle/>
          <a:p>
            <a:pPr algn="ctr">
              <a:lnSpc>
                <a:spcPts val="8400"/>
              </a:lnSpc>
            </a:pPr>
            <a:r>
              <a:rPr lang="en-US" sz="6000">
                <a:solidFill>
                  <a:srgbClr val="0D0F68"/>
                </a:solidFill>
                <a:latin typeface="Playfair Display"/>
                <a:ea typeface="Playfair Display"/>
                <a:cs typeface="Playfair Display"/>
                <a:sym typeface="Playfair Display"/>
              </a:rPr>
              <a:t>03</a:t>
            </a:r>
          </a:p>
        </p:txBody>
      </p:sp>
      <p:sp>
        <p:nvSpPr>
          <p:cNvPr id="11" name="TextBox 11"/>
          <p:cNvSpPr txBox="1"/>
          <p:nvPr/>
        </p:nvSpPr>
        <p:spPr>
          <a:xfrm>
            <a:off x="2768415" y="5758867"/>
            <a:ext cx="6375585" cy="2114550"/>
          </a:xfrm>
          <a:prstGeom prst="rect">
            <a:avLst/>
          </a:prstGeom>
        </p:spPr>
        <p:txBody>
          <a:bodyPr lIns="0" tIns="0" rIns="0" bIns="0" rtlCol="0" anchor="t">
            <a:spAutoFit/>
          </a:bodyPr>
          <a:lstStyle/>
          <a:p>
            <a:pPr algn="l">
              <a:lnSpc>
                <a:spcPts val="4200"/>
              </a:lnSpc>
            </a:pPr>
            <a:r>
              <a:rPr lang="en-US" sz="3000">
                <a:solidFill>
                  <a:srgbClr val="0D0F68"/>
                </a:solidFill>
                <a:latin typeface="Montserrat"/>
                <a:ea typeface="Montserrat"/>
                <a:cs typeface="Montserrat"/>
                <a:sym typeface="Montserrat"/>
              </a:rPr>
              <a:t>Lorem ipsum dolor sit amet, consectetur adipiscing elit, sed do eiusmod tempor incididunt ut labore et dolore magna aliqua.</a:t>
            </a:r>
          </a:p>
        </p:txBody>
      </p:sp>
      <p:sp>
        <p:nvSpPr>
          <p:cNvPr id="12" name="TextBox 12"/>
          <p:cNvSpPr txBox="1"/>
          <p:nvPr/>
        </p:nvSpPr>
        <p:spPr>
          <a:xfrm>
            <a:off x="9144000" y="2641446"/>
            <a:ext cx="1603265" cy="1028700"/>
          </a:xfrm>
          <a:prstGeom prst="rect">
            <a:avLst/>
          </a:prstGeom>
        </p:spPr>
        <p:txBody>
          <a:bodyPr lIns="0" tIns="0" rIns="0" bIns="0" rtlCol="0" anchor="t">
            <a:spAutoFit/>
          </a:bodyPr>
          <a:lstStyle/>
          <a:p>
            <a:pPr algn="ctr">
              <a:lnSpc>
                <a:spcPts val="8400"/>
              </a:lnSpc>
            </a:pPr>
            <a:r>
              <a:rPr lang="en-US" sz="6000">
                <a:solidFill>
                  <a:srgbClr val="0D0F68"/>
                </a:solidFill>
                <a:latin typeface="Playfair Display"/>
                <a:ea typeface="Playfair Display"/>
                <a:cs typeface="Playfair Display"/>
                <a:sym typeface="Playfair Display"/>
              </a:rPr>
              <a:t>02</a:t>
            </a:r>
          </a:p>
        </p:txBody>
      </p:sp>
      <p:sp>
        <p:nvSpPr>
          <p:cNvPr id="13" name="TextBox 13"/>
          <p:cNvSpPr txBox="1"/>
          <p:nvPr/>
        </p:nvSpPr>
        <p:spPr>
          <a:xfrm>
            <a:off x="10747265" y="2698596"/>
            <a:ext cx="6375585" cy="2114550"/>
          </a:xfrm>
          <a:prstGeom prst="rect">
            <a:avLst/>
          </a:prstGeom>
        </p:spPr>
        <p:txBody>
          <a:bodyPr lIns="0" tIns="0" rIns="0" bIns="0" rtlCol="0" anchor="t">
            <a:spAutoFit/>
          </a:bodyPr>
          <a:lstStyle/>
          <a:p>
            <a:pPr algn="l">
              <a:lnSpc>
                <a:spcPts val="4200"/>
              </a:lnSpc>
            </a:pPr>
            <a:r>
              <a:rPr lang="en-US" sz="3000">
                <a:solidFill>
                  <a:srgbClr val="0D0F68"/>
                </a:solidFill>
                <a:latin typeface="Montserrat"/>
                <a:ea typeface="Montserrat"/>
                <a:cs typeface="Montserrat"/>
                <a:sym typeface="Montserrat"/>
              </a:rPr>
              <a:t>Lorem ipsum dolor sit amet, consectetur adipiscing elit, sed do eiusmod tempor incididunt ut labore et dolore magna aliqua.</a:t>
            </a:r>
          </a:p>
        </p:txBody>
      </p:sp>
      <p:sp>
        <p:nvSpPr>
          <p:cNvPr id="14" name="TextBox 14"/>
          <p:cNvSpPr txBox="1"/>
          <p:nvPr/>
        </p:nvSpPr>
        <p:spPr>
          <a:xfrm>
            <a:off x="9144000" y="5701717"/>
            <a:ext cx="1603265" cy="1028700"/>
          </a:xfrm>
          <a:prstGeom prst="rect">
            <a:avLst/>
          </a:prstGeom>
        </p:spPr>
        <p:txBody>
          <a:bodyPr lIns="0" tIns="0" rIns="0" bIns="0" rtlCol="0" anchor="t">
            <a:spAutoFit/>
          </a:bodyPr>
          <a:lstStyle/>
          <a:p>
            <a:pPr algn="ctr">
              <a:lnSpc>
                <a:spcPts val="8400"/>
              </a:lnSpc>
            </a:pPr>
            <a:r>
              <a:rPr lang="en-US" sz="6000">
                <a:solidFill>
                  <a:srgbClr val="0D0F68"/>
                </a:solidFill>
                <a:latin typeface="Playfair Display"/>
                <a:ea typeface="Playfair Display"/>
                <a:cs typeface="Playfair Display"/>
                <a:sym typeface="Playfair Display"/>
              </a:rPr>
              <a:t>04</a:t>
            </a:r>
          </a:p>
        </p:txBody>
      </p:sp>
      <p:sp>
        <p:nvSpPr>
          <p:cNvPr id="15" name="TextBox 15"/>
          <p:cNvSpPr txBox="1"/>
          <p:nvPr/>
        </p:nvSpPr>
        <p:spPr>
          <a:xfrm>
            <a:off x="10747265" y="5758867"/>
            <a:ext cx="6375585" cy="2114550"/>
          </a:xfrm>
          <a:prstGeom prst="rect">
            <a:avLst/>
          </a:prstGeom>
        </p:spPr>
        <p:txBody>
          <a:bodyPr lIns="0" tIns="0" rIns="0" bIns="0" rtlCol="0" anchor="t">
            <a:spAutoFit/>
          </a:bodyPr>
          <a:lstStyle/>
          <a:p>
            <a:pPr algn="l">
              <a:lnSpc>
                <a:spcPts val="4200"/>
              </a:lnSpc>
            </a:pPr>
            <a:r>
              <a:rPr lang="en-US" sz="3000">
                <a:solidFill>
                  <a:srgbClr val="0D0F68"/>
                </a:solidFill>
                <a:latin typeface="Montserrat"/>
                <a:ea typeface="Montserrat"/>
                <a:cs typeface="Montserrat"/>
                <a:sym typeface="Montserrat"/>
              </a:rPr>
              <a:t>Lorem ipsum dolor sit amet, consectetur adipiscing elit, sed do eiusmod tempor incididunt ut labore et dolore magna aliqua.</a:t>
            </a:r>
          </a:p>
        </p:txBody>
      </p:sp>
      <p:sp>
        <p:nvSpPr>
          <p:cNvPr id="16" name="TextBox 16"/>
          <p:cNvSpPr txBox="1"/>
          <p:nvPr/>
        </p:nvSpPr>
        <p:spPr>
          <a:xfrm>
            <a:off x="12256045" y="465455"/>
            <a:ext cx="5474256" cy="1012190"/>
          </a:xfrm>
          <a:prstGeom prst="rect">
            <a:avLst/>
          </a:prstGeom>
        </p:spPr>
        <p:txBody>
          <a:bodyPr lIns="0" tIns="0" rIns="0" bIns="0" rtlCol="0" anchor="t">
            <a:spAutoFit/>
          </a:bodyPr>
          <a:lstStyle/>
          <a:p>
            <a:pPr algn="ctr">
              <a:lnSpc>
                <a:spcPts val="8260"/>
              </a:lnSpc>
            </a:pPr>
            <a:r>
              <a:rPr lang="en-US" sz="5900">
                <a:solidFill>
                  <a:srgbClr val="FFFFFF"/>
                </a:solidFill>
                <a:latin typeface="Playfair Display"/>
                <a:ea typeface="Playfair Display"/>
                <a:cs typeface="Playfair Display"/>
                <a:sym typeface="Playfair Display"/>
              </a:rPr>
              <a:t>Título</a:t>
            </a:r>
          </a:p>
        </p:txBody>
      </p:sp>
      <p:sp>
        <p:nvSpPr>
          <p:cNvPr id="17" name="Freeform 17"/>
          <p:cNvSpPr/>
          <p:nvPr/>
        </p:nvSpPr>
        <p:spPr>
          <a:xfrm>
            <a:off x="1028700" y="576646"/>
            <a:ext cx="2678836" cy="904107"/>
          </a:xfrm>
          <a:custGeom>
            <a:avLst/>
            <a:gdLst/>
            <a:ahLst/>
            <a:cxnLst/>
            <a:rect l="l" t="t" r="r" b="b"/>
            <a:pathLst>
              <a:path w="2678836" h="904107">
                <a:moveTo>
                  <a:pt x="0" y="0"/>
                </a:moveTo>
                <a:lnTo>
                  <a:pt x="2678836" y="0"/>
                </a:lnTo>
                <a:lnTo>
                  <a:pt x="2678836" y="904108"/>
                </a:lnTo>
                <a:lnTo>
                  <a:pt x="0" y="904108"/>
                </a:lnTo>
                <a:lnTo>
                  <a:pt x="0" y="0"/>
                </a:lnTo>
                <a:close/>
              </a:path>
            </a:pathLst>
          </a:custGeom>
          <a:blipFill>
            <a:blip r:embed="rId2"/>
            <a:stretch>
              <a:fillRect/>
            </a:stretch>
          </a:blipFill>
        </p:spPr>
      </p:sp>
      <p:grpSp>
        <p:nvGrpSpPr>
          <p:cNvPr id="24" name="Group 34">
            <a:extLst>
              <a:ext uri="{FF2B5EF4-FFF2-40B4-BE49-F238E27FC236}">
                <a16:creationId xmlns:a16="http://schemas.microsoft.com/office/drawing/2014/main" id="{513CDCCD-4496-BC42-9D27-293E49A87F72}"/>
              </a:ext>
            </a:extLst>
          </p:cNvPr>
          <p:cNvGrpSpPr/>
          <p:nvPr/>
        </p:nvGrpSpPr>
        <p:grpSpPr>
          <a:xfrm>
            <a:off x="13722859" y="9403468"/>
            <a:ext cx="5042642" cy="510791"/>
            <a:chOff x="0" y="0"/>
            <a:chExt cx="2236718" cy="226567"/>
          </a:xfrm>
        </p:grpSpPr>
        <p:sp>
          <p:nvSpPr>
            <p:cNvPr id="26" name="Freeform 35">
              <a:extLst>
                <a:ext uri="{FF2B5EF4-FFF2-40B4-BE49-F238E27FC236}">
                  <a16:creationId xmlns:a16="http://schemas.microsoft.com/office/drawing/2014/main" id="{E8F3C2DF-F8D8-B971-76F0-7B2C46DE7C5F}"/>
                </a:ext>
              </a:extLst>
            </p:cNvPr>
            <p:cNvSpPr/>
            <p:nvPr/>
          </p:nvSpPr>
          <p:spPr>
            <a:xfrm>
              <a:off x="0" y="0"/>
              <a:ext cx="2236719" cy="226567"/>
            </a:xfrm>
            <a:custGeom>
              <a:avLst/>
              <a:gdLst/>
              <a:ahLst/>
              <a:cxnLst/>
              <a:rect l="l" t="t" r="r" b="b"/>
              <a:pathLst>
                <a:path w="2236719" h="226567">
                  <a:moveTo>
                    <a:pt x="78300" y="0"/>
                  </a:moveTo>
                  <a:lnTo>
                    <a:pt x="2158419" y="0"/>
                  </a:lnTo>
                  <a:cubicBezTo>
                    <a:pt x="2201663" y="0"/>
                    <a:pt x="2236719" y="35056"/>
                    <a:pt x="2236719" y="78300"/>
                  </a:cubicBezTo>
                  <a:lnTo>
                    <a:pt x="2236719" y="148267"/>
                  </a:lnTo>
                  <a:cubicBezTo>
                    <a:pt x="2236719" y="191511"/>
                    <a:pt x="2201663" y="226567"/>
                    <a:pt x="2158419" y="226567"/>
                  </a:cubicBezTo>
                  <a:lnTo>
                    <a:pt x="78300" y="226567"/>
                  </a:lnTo>
                  <a:cubicBezTo>
                    <a:pt x="35056" y="226567"/>
                    <a:pt x="0" y="191511"/>
                    <a:pt x="0" y="148267"/>
                  </a:cubicBezTo>
                  <a:lnTo>
                    <a:pt x="0" y="78300"/>
                  </a:lnTo>
                  <a:cubicBezTo>
                    <a:pt x="0" y="35056"/>
                    <a:pt x="35056" y="0"/>
                    <a:pt x="78300" y="0"/>
                  </a:cubicBezTo>
                  <a:close/>
                </a:path>
              </a:pathLst>
            </a:custGeom>
            <a:solidFill>
              <a:srgbClr val="011859"/>
            </a:solidFill>
          </p:spPr>
        </p:sp>
        <p:sp>
          <p:nvSpPr>
            <p:cNvPr id="27" name="TextBox 36">
              <a:extLst>
                <a:ext uri="{FF2B5EF4-FFF2-40B4-BE49-F238E27FC236}">
                  <a16:creationId xmlns:a16="http://schemas.microsoft.com/office/drawing/2014/main" id="{819336AA-F711-5761-9C32-50D2C6A02485}"/>
                </a:ext>
              </a:extLst>
            </p:cNvPr>
            <p:cNvSpPr txBox="1"/>
            <p:nvPr/>
          </p:nvSpPr>
          <p:spPr>
            <a:xfrm>
              <a:off x="0" y="-38100"/>
              <a:ext cx="2236718" cy="264667"/>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37">
            <a:extLst>
              <a:ext uri="{FF2B5EF4-FFF2-40B4-BE49-F238E27FC236}">
                <a16:creationId xmlns:a16="http://schemas.microsoft.com/office/drawing/2014/main" id="{B9007BB4-ECA3-A1A4-E6C3-BB36FA19F427}"/>
              </a:ext>
            </a:extLst>
          </p:cNvPr>
          <p:cNvSpPr txBox="1"/>
          <p:nvPr/>
        </p:nvSpPr>
        <p:spPr>
          <a:xfrm>
            <a:off x="14441571" y="9459078"/>
            <a:ext cx="3846429" cy="292644"/>
          </a:xfrm>
          <a:prstGeom prst="rect">
            <a:avLst/>
          </a:prstGeom>
        </p:spPr>
        <p:txBody>
          <a:bodyPr wrap="square" lIns="0" tIns="0" rIns="0" bIns="0" rtlCol="0" anchor="t">
            <a:spAutoFit/>
          </a:bodyPr>
          <a:lstStyle/>
          <a:p>
            <a:pPr algn="l">
              <a:lnSpc>
                <a:spcPts val="2520"/>
              </a:lnSpc>
            </a:pPr>
            <a:r>
              <a:rPr lang="en-US" sz="1800" dirty="0">
                <a:solidFill>
                  <a:srgbClr val="FFFFFF"/>
                </a:solidFill>
                <a:latin typeface="Playfair Display"/>
                <a:ea typeface="Playfair Display"/>
                <a:cs typeface="Playfair Display"/>
                <a:sym typeface="Playfair Display"/>
              </a:rPr>
              <a:t>II JORNADAS POSGRADO 2026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BFBFB">
                <a:alpha val="89804"/>
              </a:srgbClr>
            </a:solidFill>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601846" y="419788"/>
            <a:ext cx="7163655" cy="1217823"/>
            <a:chOff x="0" y="0"/>
            <a:chExt cx="1886724" cy="320744"/>
          </a:xfrm>
        </p:grpSpPr>
        <p:sp>
          <p:nvSpPr>
            <p:cNvPr id="6" name="Freeform 6"/>
            <p:cNvSpPr/>
            <p:nvPr/>
          </p:nvSpPr>
          <p:spPr>
            <a:xfrm>
              <a:off x="0" y="0"/>
              <a:ext cx="1886724" cy="320744"/>
            </a:xfrm>
            <a:custGeom>
              <a:avLst/>
              <a:gdLst/>
              <a:ahLst/>
              <a:cxnLst/>
              <a:rect l="l" t="t" r="r" b="b"/>
              <a:pathLst>
                <a:path w="1886724" h="320744">
                  <a:moveTo>
                    <a:pt x="55117" y="0"/>
                  </a:moveTo>
                  <a:lnTo>
                    <a:pt x="1831607" y="0"/>
                  </a:lnTo>
                  <a:cubicBezTo>
                    <a:pt x="1862047" y="0"/>
                    <a:pt x="1886724" y="24677"/>
                    <a:pt x="1886724" y="55117"/>
                  </a:cubicBezTo>
                  <a:lnTo>
                    <a:pt x="1886724" y="265627"/>
                  </a:lnTo>
                  <a:cubicBezTo>
                    <a:pt x="1886724" y="280245"/>
                    <a:pt x="1880917" y="294264"/>
                    <a:pt x="1870581" y="304600"/>
                  </a:cubicBezTo>
                  <a:cubicBezTo>
                    <a:pt x="1860244" y="314937"/>
                    <a:pt x="1846225" y="320744"/>
                    <a:pt x="1831607" y="320744"/>
                  </a:cubicBezTo>
                  <a:lnTo>
                    <a:pt x="55117" y="320744"/>
                  </a:lnTo>
                  <a:cubicBezTo>
                    <a:pt x="40499" y="320744"/>
                    <a:pt x="26480" y="314937"/>
                    <a:pt x="16143" y="304600"/>
                  </a:cubicBezTo>
                  <a:cubicBezTo>
                    <a:pt x="5807" y="294264"/>
                    <a:pt x="0" y="280245"/>
                    <a:pt x="0" y="265627"/>
                  </a:cubicBezTo>
                  <a:lnTo>
                    <a:pt x="0" y="55117"/>
                  </a:lnTo>
                  <a:cubicBezTo>
                    <a:pt x="0" y="40499"/>
                    <a:pt x="5807" y="26480"/>
                    <a:pt x="16143" y="16143"/>
                  </a:cubicBezTo>
                  <a:cubicBezTo>
                    <a:pt x="26480" y="5807"/>
                    <a:pt x="40499" y="0"/>
                    <a:pt x="55117" y="0"/>
                  </a:cubicBezTo>
                  <a:close/>
                </a:path>
              </a:pathLst>
            </a:custGeom>
            <a:solidFill>
              <a:srgbClr val="011859"/>
            </a:solidFill>
          </p:spPr>
        </p:sp>
        <p:sp>
          <p:nvSpPr>
            <p:cNvPr id="7" name="TextBox 7"/>
            <p:cNvSpPr txBox="1"/>
            <p:nvPr/>
          </p:nvSpPr>
          <p:spPr>
            <a:xfrm>
              <a:off x="0" y="-38100"/>
              <a:ext cx="1886724" cy="358844"/>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4124893" y="1898787"/>
            <a:ext cx="10038214" cy="1028700"/>
          </a:xfrm>
          <a:prstGeom prst="rect">
            <a:avLst/>
          </a:prstGeom>
        </p:spPr>
        <p:txBody>
          <a:bodyPr lIns="0" tIns="0" rIns="0" bIns="0" rtlCol="0" anchor="t">
            <a:spAutoFit/>
          </a:bodyPr>
          <a:lstStyle/>
          <a:p>
            <a:pPr algn="ctr">
              <a:lnSpc>
                <a:spcPts val="8400"/>
              </a:lnSpc>
            </a:pPr>
            <a:r>
              <a:rPr lang="en-US" sz="6000">
                <a:solidFill>
                  <a:srgbClr val="0D0F68"/>
                </a:solidFill>
                <a:latin typeface="Playfair Display"/>
                <a:ea typeface="Playfair Display"/>
                <a:cs typeface="Playfair Display"/>
                <a:sym typeface="Playfair Display"/>
              </a:rPr>
              <a:t>Quantitative Method</a:t>
            </a:r>
            <a:r>
              <a:rPr lang="en-US" sz="6000" b="1">
                <a:solidFill>
                  <a:srgbClr val="0D0F68"/>
                </a:solidFill>
                <a:latin typeface="Playfair Display Bold"/>
                <a:ea typeface="Playfair Display Bold"/>
                <a:cs typeface="Playfair Display Bold"/>
                <a:sym typeface="Playfair Display Bold"/>
              </a:rPr>
              <a:t>s</a:t>
            </a:r>
          </a:p>
        </p:txBody>
      </p:sp>
      <p:sp>
        <p:nvSpPr>
          <p:cNvPr id="9" name="TextBox 9"/>
          <p:cNvSpPr txBox="1"/>
          <p:nvPr/>
        </p:nvSpPr>
        <p:spPr>
          <a:xfrm>
            <a:off x="1248229" y="3232287"/>
            <a:ext cx="3940920" cy="669925"/>
          </a:xfrm>
          <a:prstGeom prst="rect">
            <a:avLst/>
          </a:prstGeom>
        </p:spPr>
        <p:txBody>
          <a:bodyPr lIns="0" tIns="0" rIns="0" bIns="0" rtlCol="0" anchor="t">
            <a:spAutoFit/>
          </a:bodyPr>
          <a:lstStyle/>
          <a:p>
            <a:pPr algn="ctr">
              <a:lnSpc>
                <a:spcPts val="5599"/>
              </a:lnSpc>
            </a:pPr>
            <a:r>
              <a:rPr lang="en-US" sz="3999" b="1">
                <a:solidFill>
                  <a:srgbClr val="0D0F68"/>
                </a:solidFill>
                <a:latin typeface="Montserrat Bold"/>
                <a:ea typeface="Montserrat Bold"/>
                <a:cs typeface="Montserrat Bold"/>
                <a:sym typeface="Montserrat Bold"/>
              </a:rPr>
              <a:t>a. Method 1</a:t>
            </a:r>
          </a:p>
        </p:txBody>
      </p:sp>
      <p:sp>
        <p:nvSpPr>
          <p:cNvPr id="10" name="TextBox 10"/>
          <p:cNvSpPr txBox="1"/>
          <p:nvPr/>
        </p:nvSpPr>
        <p:spPr>
          <a:xfrm>
            <a:off x="2323720" y="3880876"/>
            <a:ext cx="14935580" cy="2114550"/>
          </a:xfrm>
          <a:prstGeom prst="rect">
            <a:avLst/>
          </a:prstGeom>
        </p:spPr>
        <p:txBody>
          <a:bodyPr lIns="0" tIns="0" rIns="0" bIns="0" rtlCol="0" anchor="t">
            <a:spAutoFit/>
          </a:bodyPr>
          <a:lstStyle/>
          <a:p>
            <a:pPr algn="l">
              <a:lnSpc>
                <a:spcPts val="4200"/>
              </a:lnSpc>
            </a:pPr>
            <a:r>
              <a:rPr lang="en-US" sz="3000">
                <a:solidFill>
                  <a:srgbClr val="0D0F68"/>
                </a:solidFill>
                <a:latin typeface="Montserrat"/>
                <a:ea typeface="Montserrat"/>
                <a:cs typeface="Montserrat"/>
                <a:sym typeface="Montserrat"/>
              </a:rPr>
              <a:t>Lorem ipsum dolor sit amet, consectetur adipiscing elit, sed do eiusmod tempor incididunt ut labore et dolore magna aliqua. Ut enim ad minim veniam, quis nostrud exercitation ullamco laboris nisi ut aliquip ex ea commodo consequat.</a:t>
            </a:r>
          </a:p>
        </p:txBody>
      </p:sp>
      <p:sp>
        <p:nvSpPr>
          <p:cNvPr id="11" name="TextBox 11"/>
          <p:cNvSpPr txBox="1"/>
          <p:nvPr/>
        </p:nvSpPr>
        <p:spPr>
          <a:xfrm>
            <a:off x="1248229" y="6143625"/>
            <a:ext cx="3940920" cy="669925"/>
          </a:xfrm>
          <a:prstGeom prst="rect">
            <a:avLst/>
          </a:prstGeom>
        </p:spPr>
        <p:txBody>
          <a:bodyPr lIns="0" tIns="0" rIns="0" bIns="0" rtlCol="0" anchor="t">
            <a:spAutoFit/>
          </a:bodyPr>
          <a:lstStyle/>
          <a:p>
            <a:pPr algn="ctr">
              <a:lnSpc>
                <a:spcPts val="5599"/>
              </a:lnSpc>
            </a:pPr>
            <a:r>
              <a:rPr lang="en-US" sz="3999" b="1">
                <a:solidFill>
                  <a:srgbClr val="0D0F68"/>
                </a:solidFill>
                <a:latin typeface="Montserrat Bold"/>
                <a:ea typeface="Montserrat Bold"/>
                <a:cs typeface="Montserrat Bold"/>
                <a:sym typeface="Montserrat Bold"/>
              </a:rPr>
              <a:t>b. Method 2</a:t>
            </a:r>
          </a:p>
        </p:txBody>
      </p:sp>
      <p:sp>
        <p:nvSpPr>
          <p:cNvPr id="12" name="TextBox 12"/>
          <p:cNvSpPr txBox="1"/>
          <p:nvPr/>
        </p:nvSpPr>
        <p:spPr>
          <a:xfrm>
            <a:off x="2323720" y="6792215"/>
            <a:ext cx="14935580" cy="2114550"/>
          </a:xfrm>
          <a:prstGeom prst="rect">
            <a:avLst/>
          </a:prstGeom>
        </p:spPr>
        <p:txBody>
          <a:bodyPr lIns="0" tIns="0" rIns="0" bIns="0" rtlCol="0" anchor="t">
            <a:spAutoFit/>
          </a:bodyPr>
          <a:lstStyle/>
          <a:p>
            <a:pPr algn="l">
              <a:lnSpc>
                <a:spcPts val="4200"/>
              </a:lnSpc>
            </a:pPr>
            <a:r>
              <a:rPr lang="en-US" sz="3000">
                <a:solidFill>
                  <a:srgbClr val="0D0F68"/>
                </a:solidFill>
                <a:latin typeface="Montserrat"/>
                <a:ea typeface="Montserrat"/>
                <a:cs typeface="Montserrat"/>
                <a:sym typeface="Montserrat"/>
              </a:rPr>
              <a:t>Lorem ipsum dolor sit amet, consectetur adipiscing elit, sed do eiusmod tempor incididunt ut labore et dolore magna aliqua. Ut enim ad minim veniam, quis nostrud exercitation ullamco laboris nisi ut aliquip ex ea commodo consequat.</a:t>
            </a:r>
          </a:p>
        </p:txBody>
      </p:sp>
      <p:sp>
        <p:nvSpPr>
          <p:cNvPr id="13" name="TextBox 13"/>
          <p:cNvSpPr txBox="1"/>
          <p:nvPr/>
        </p:nvSpPr>
        <p:spPr>
          <a:xfrm>
            <a:off x="12256045" y="465455"/>
            <a:ext cx="5474256" cy="1012190"/>
          </a:xfrm>
          <a:prstGeom prst="rect">
            <a:avLst/>
          </a:prstGeom>
        </p:spPr>
        <p:txBody>
          <a:bodyPr lIns="0" tIns="0" rIns="0" bIns="0" rtlCol="0" anchor="t">
            <a:spAutoFit/>
          </a:bodyPr>
          <a:lstStyle/>
          <a:p>
            <a:pPr algn="ctr">
              <a:lnSpc>
                <a:spcPts val="8260"/>
              </a:lnSpc>
            </a:pPr>
            <a:r>
              <a:rPr lang="en-US" sz="5900">
                <a:solidFill>
                  <a:srgbClr val="FFFFFF"/>
                </a:solidFill>
                <a:latin typeface="Playfair Display"/>
                <a:ea typeface="Playfair Display"/>
                <a:cs typeface="Playfair Display"/>
                <a:sym typeface="Playfair Display"/>
              </a:rPr>
              <a:t>Título</a:t>
            </a:r>
          </a:p>
        </p:txBody>
      </p:sp>
      <p:sp>
        <p:nvSpPr>
          <p:cNvPr id="14" name="Freeform 14"/>
          <p:cNvSpPr/>
          <p:nvPr/>
        </p:nvSpPr>
        <p:spPr>
          <a:xfrm>
            <a:off x="1028700" y="576646"/>
            <a:ext cx="2678836" cy="904107"/>
          </a:xfrm>
          <a:custGeom>
            <a:avLst/>
            <a:gdLst/>
            <a:ahLst/>
            <a:cxnLst/>
            <a:rect l="l" t="t" r="r" b="b"/>
            <a:pathLst>
              <a:path w="2678836" h="904107">
                <a:moveTo>
                  <a:pt x="0" y="0"/>
                </a:moveTo>
                <a:lnTo>
                  <a:pt x="2678836" y="0"/>
                </a:lnTo>
                <a:lnTo>
                  <a:pt x="2678836" y="904108"/>
                </a:lnTo>
                <a:lnTo>
                  <a:pt x="0" y="904108"/>
                </a:lnTo>
                <a:lnTo>
                  <a:pt x="0" y="0"/>
                </a:lnTo>
                <a:close/>
              </a:path>
            </a:pathLst>
          </a:custGeom>
          <a:blipFill>
            <a:blip r:embed="rId2"/>
            <a:stretch>
              <a:fillRect/>
            </a:stretch>
          </a:blipFill>
        </p:spPr>
      </p:sp>
      <p:grpSp>
        <p:nvGrpSpPr>
          <p:cNvPr id="15" name="Group 15"/>
          <p:cNvGrpSpPr/>
          <p:nvPr/>
        </p:nvGrpSpPr>
        <p:grpSpPr>
          <a:xfrm>
            <a:off x="13722859" y="9317572"/>
            <a:ext cx="5042642" cy="596687"/>
            <a:chOff x="0" y="-114528"/>
            <a:chExt cx="6723522" cy="795583"/>
          </a:xfrm>
        </p:grpSpPr>
        <p:sp>
          <p:nvSpPr>
            <p:cNvPr id="18" name="TextBox 18"/>
            <p:cNvSpPr txBox="1"/>
            <p:nvPr/>
          </p:nvSpPr>
          <p:spPr>
            <a:xfrm>
              <a:off x="0" y="-114528"/>
              <a:ext cx="6723522" cy="795583"/>
            </a:xfrm>
            <a:prstGeom prst="rect">
              <a:avLst/>
            </a:prstGeom>
          </p:spPr>
          <p:txBody>
            <a:bodyPr lIns="50800" tIns="50800" rIns="50800" bIns="50800" rtlCol="0" anchor="ctr"/>
            <a:lstStyle/>
            <a:p>
              <a:pPr algn="ctr">
                <a:lnSpc>
                  <a:spcPts val="2659"/>
                </a:lnSpc>
                <a:spcBef>
                  <a:spcPct val="0"/>
                </a:spcBef>
              </a:pPr>
              <a:endParaRPr/>
            </a:p>
          </p:txBody>
        </p:sp>
        <p:sp>
          <p:nvSpPr>
            <p:cNvPr id="19" name="TextBox 19"/>
            <p:cNvSpPr txBox="1"/>
            <p:nvPr/>
          </p:nvSpPr>
          <p:spPr>
            <a:xfrm>
              <a:off x="552046" y="123358"/>
              <a:ext cx="4163209" cy="396240"/>
            </a:xfrm>
            <a:prstGeom prst="rect">
              <a:avLst/>
            </a:prstGeom>
          </p:spPr>
          <p:txBody>
            <a:bodyPr lIns="0" tIns="0" rIns="0" bIns="0" rtlCol="0" anchor="t">
              <a:spAutoFit/>
            </a:bodyPr>
            <a:lstStyle/>
            <a:p>
              <a:pPr algn="l">
                <a:lnSpc>
                  <a:spcPts val="2520"/>
                </a:lnSpc>
              </a:pPr>
              <a:r>
                <a:rPr lang="en-US" sz="1800" dirty="0">
                  <a:solidFill>
                    <a:srgbClr val="FFFFFF"/>
                  </a:solidFill>
                  <a:latin typeface="Playfair Display"/>
                  <a:ea typeface="Playfair Display"/>
                  <a:cs typeface="Playfair Display"/>
                  <a:sym typeface="Playfair Display"/>
                </a:rPr>
                <a:t>I JORNADAS POSGRADO 2026</a:t>
              </a:r>
            </a:p>
          </p:txBody>
        </p:sp>
      </p:grpSp>
      <p:grpSp>
        <p:nvGrpSpPr>
          <p:cNvPr id="20" name="Group 33">
            <a:extLst>
              <a:ext uri="{FF2B5EF4-FFF2-40B4-BE49-F238E27FC236}">
                <a16:creationId xmlns:a16="http://schemas.microsoft.com/office/drawing/2014/main" id="{6727FFE5-73BF-82B7-F4AF-9B27FDCDA944}"/>
              </a:ext>
            </a:extLst>
          </p:cNvPr>
          <p:cNvGrpSpPr/>
          <p:nvPr/>
        </p:nvGrpSpPr>
        <p:grpSpPr>
          <a:xfrm>
            <a:off x="13722859" y="9403468"/>
            <a:ext cx="5042642" cy="510791"/>
            <a:chOff x="0" y="0"/>
            <a:chExt cx="6723522" cy="681055"/>
          </a:xfrm>
        </p:grpSpPr>
        <p:grpSp>
          <p:nvGrpSpPr>
            <p:cNvPr id="21" name="Group 34">
              <a:extLst>
                <a:ext uri="{FF2B5EF4-FFF2-40B4-BE49-F238E27FC236}">
                  <a16:creationId xmlns:a16="http://schemas.microsoft.com/office/drawing/2014/main" id="{E28975E5-110B-3BF1-0E23-DD169AD1A939}"/>
                </a:ext>
              </a:extLst>
            </p:cNvPr>
            <p:cNvGrpSpPr/>
            <p:nvPr/>
          </p:nvGrpSpPr>
          <p:grpSpPr>
            <a:xfrm>
              <a:off x="0" y="0"/>
              <a:ext cx="6723522" cy="681055"/>
              <a:chOff x="0" y="0"/>
              <a:chExt cx="2236718" cy="226567"/>
            </a:xfrm>
          </p:grpSpPr>
          <p:sp>
            <p:nvSpPr>
              <p:cNvPr id="23" name="Freeform 35">
                <a:extLst>
                  <a:ext uri="{FF2B5EF4-FFF2-40B4-BE49-F238E27FC236}">
                    <a16:creationId xmlns:a16="http://schemas.microsoft.com/office/drawing/2014/main" id="{225983D1-84C2-80C1-B7C6-2ADD501C67C4}"/>
                  </a:ext>
                </a:extLst>
              </p:cNvPr>
              <p:cNvSpPr/>
              <p:nvPr/>
            </p:nvSpPr>
            <p:spPr>
              <a:xfrm>
                <a:off x="0" y="0"/>
                <a:ext cx="2236719" cy="226567"/>
              </a:xfrm>
              <a:custGeom>
                <a:avLst/>
                <a:gdLst/>
                <a:ahLst/>
                <a:cxnLst/>
                <a:rect l="l" t="t" r="r" b="b"/>
                <a:pathLst>
                  <a:path w="2236719" h="226567">
                    <a:moveTo>
                      <a:pt x="78300" y="0"/>
                    </a:moveTo>
                    <a:lnTo>
                      <a:pt x="2158419" y="0"/>
                    </a:lnTo>
                    <a:cubicBezTo>
                      <a:pt x="2201663" y="0"/>
                      <a:pt x="2236719" y="35056"/>
                      <a:pt x="2236719" y="78300"/>
                    </a:cubicBezTo>
                    <a:lnTo>
                      <a:pt x="2236719" y="148267"/>
                    </a:lnTo>
                    <a:cubicBezTo>
                      <a:pt x="2236719" y="191511"/>
                      <a:pt x="2201663" y="226567"/>
                      <a:pt x="2158419" y="226567"/>
                    </a:cubicBezTo>
                    <a:lnTo>
                      <a:pt x="78300" y="226567"/>
                    </a:lnTo>
                    <a:cubicBezTo>
                      <a:pt x="35056" y="226567"/>
                      <a:pt x="0" y="191511"/>
                      <a:pt x="0" y="148267"/>
                    </a:cubicBezTo>
                    <a:lnTo>
                      <a:pt x="0" y="78300"/>
                    </a:lnTo>
                    <a:cubicBezTo>
                      <a:pt x="0" y="35056"/>
                      <a:pt x="35056" y="0"/>
                      <a:pt x="78300" y="0"/>
                    </a:cubicBezTo>
                    <a:close/>
                  </a:path>
                </a:pathLst>
              </a:custGeom>
              <a:solidFill>
                <a:srgbClr val="011859"/>
              </a:solidFill>
            </p:spPr>
          </p:sp>
          <p:sp>
            <p:nvSpPr>
              <p:cNvPr id="24" name="TextBox 36">
                <a:extLst>
                  <a:ext uri="{FF2B5EF4-FFF2-40B4-BE49-F238E27FC236}">
                    <a16:creationId xmlns:a16="http://schemas.microsoft.com/office/drawing/2014/main" id="{F81E120B-6BCF-36F9-D8F1-FE931411C551}"/>
                  </a:ext>
                </a:extLst>
              </p:cNvPr>
              <p:cNvSpPr txBox="1"/>
              <p:nvPr/>
            </p:nvSpPr>
            <p:spPr>
              <a:xfrm>
                <a:off x="0" y="-38100"/>
                <a:ext cx="2236718" cy="264667"/>
              </a:xfrm>
              <a:prstGeom prst="rect">
                <a:avLst/>
              </a:prstGeom>
            </p:spPr>
            <p:txBody>
              <a:bodyPr lIns="50800" tIns="50800" rIns="50800" bIns="50800" rtlCol="0" anchor="ctr"/>
              <a:lstStyle/>
              <a:p>
                <a:pPr algn="ctr">
                  <a:lnSpc>
                    <a:spcPts val="2659"/>
                  </a:lnSpc>
                  <a:spcBef>
                    <a:spcPct val="0"/>
                  </a:spcBef>
                </a:pPr>
                <a:endParaRPr/>
              </a:p>
            </p:txBody>
          </p:sp>
        </p:grpSp>
        <p:sp>
          <p:nvSpPr>
            <p:cNvPr id="22" name="TextBox 37">
              <a:extLst>
                <a:ext uri="{FF2B5EF4-FFF2-40B4-BE49-F238E27FC236}">
                  <a16:creationId xmlns:a16="http://schemas.microsoft.com/office/drawing/2014/main" id="{0CE8FD75-D889-B892-7014-437B146BC600}"/>
                </a:ext>
              </a:extLst>
            </p:cNvPr>
            <p:cNvSpPr txBox="1"/>
            <p:nvPr/>
          </p:nvSpPr>
          <p:spPr>
            <a:xfrm>
              <a:off x="552046" y="123358"/>
              <a:ext cx="4163209" cy="396240"/>
            </a:xfrm>
            <a:prstGeom prst="rect">
              <a:avLst/>
            </a:prstGeom>
          </p:spPr>
          <p:txBody>
            <a:bodyPr lIns="0" tIns="0" rIns="0" bIns="0" rtlCol="0" anchor="t">
              <a:spAutoFit/>
            </a:bodyPr>
            <a:lstStyle/>
            <a:p>
              <a:pPr algn="l">
                <a:lnSpc>
                  <a:spcPts val="2520"/>
                </a:lnSpc>
              </a:pPr>
              <a:r>
                <a:rPr lang="en-US" sz="1800" dirty="0">
                  <a:solidFill>
                    <a:srgbClr val="FFFFFF"/>
                  </a:solidFill>
                  <a:latin typeface="Playfair Display"/>
                  <a:ea typeface="Playfair Display"/>
                  <a:cs typeface="Playfair Display"/>
                  <a:sym typeface="Playfair Display"/>
                </a:rPr>
                <a:t>I JORNADAS POSGRADO 2026</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BFBFB">
                <a:alpha val="89804"/>
              </a:srgbClr>
            </a:solidFill>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601846" y="419788"/>
            <a:ext cx="7163655" cy="1217823"/>
            <a:chOff x="0" y="0"/>
            <a:chExt cx="1886724" cy="320744"/>
          </a:xfrm>
        </p:grpSpPr>
        <p:sp>
          <p:nvSpPr>
            <p:cNvPr id="6" name="Freeform 6"/>
            <p:cNvSpPr/>
            <p:nvPr/>
          </p:nvSpPr>
          <p:spPr>
            <a:xfrm>
              <a:off x="0" y="0"/>
              <a:ext cx="1886724" cy="320744"/>
            </a:xfrm>
            <a:custGeom>
              <a:avLst/>
              <a:gdLst/>
              <a:ahLst/>
              <a:cxnLst/>
              <a:rect l="l" t="t" r="r" b="b"/>
              <a:pathLst>
                <a:path w="1886724" h="320744">
                  <a:moveTo>
                    <a:pt x="55117" y="0"/>
                  </a:moveTo>
                  <a:lnTo>
                    <a:pt x="1831607" y="0"/>
                  </a:lnTo>
                  <a:cubicBezTo>
                    <a:pt x="1862047" y="0"/>
                    <a:pt x="1886724" y="24677"/>
                    <a:pt x="1886724" y="55117"/>
                  </a:cubicBezTo>
                  <a:lnTo>
                    <a:pt x="1886724" y="265627"/>
                  </a:lnTo>
                  <a:cubicBezTo>
                    <a:pt x="1886724" y="280245"/>
                    <a:pt x="1880917" y="294264"/>
                    <a:pt x="1870581" y="304600"/>
                  </a:cubicBezTo>
                  <a:cubicBezTo>
                    <a:pt x="1860244" y="314937"/>
                    <a:pt x="1846225" y="320744"/>
                    <a:pt x="1831607" y="320744"/>
                  </a:cubicBezTo>
                  <a:lnTo>
                    <a:pt x="55117" y="320744"/>
                  </a:lnTo>
                  <a:cubicBezTo>
                    <a:pt x="40499" y="320744"/>
                    <a:pt x="26480" y="314937"/>
                    <a:pt x="16143" y="304600"/>
                  </a:cubicBezTo>
                  <a:cubicBezTo>
                    <a:pt x="5807" y="294264"/>
                    <a:pt x="0" y="280245"/>
                    <a:pt x="0" y="265627"/>
                  </a:cubicBezTo>
                  <a:lnTo>
                    <a:pt x="0" y="55117"/>
                  </a:lnTo>
                  <a:cubicBezTo>
                    <a:pt x="0" y="40499"/>
                    <a:pt x="5807" y="26480"/>
                    <a:pt x="16143" y="16143"/>
                  </a:cubicBezTo>
                  <a:cubicBezTo>
                    <a:pt x="26480" y="5807"/>
                    <a:pt x="40499" y="0"/>
                    <a:pt x="55117" y="0"/>
                  </a:cubicBezTo>
                  <a:close/>
                </a:path>
              </a:pathLst>
            </a:custGeom>
            <a:solidFill>
              <a:srgbClr val="011859"/>
            </a:solidFill>
          </p:spPr>
        </p:sp>
        <p:sp>
          <p:nvSpPr>
            <p:cNvPr id="7" name="TextBox 7"/>
            <p:cNvSpPr txBox="1"/>
            <p:nvPr/>
          </p:nvSpPr>
          <p:spPr>
            <a:xfrm>
              <a:off x="0" y="-38100"/>
              <a:ext cx="1886724" cy="358844"/>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p:cNvPicPr>
            <a:picLocks noChangeAspect="1"/>
          </p:cNvPicPr>
          <p:nvPr/>
        </p:nvPicPr>
        <p:blipFill>
          <a:blip r:embed="rId2"/>
          <a:stretch>
            <a:fillRect/>
          </a:stretch>
        </p:blipFill>
        <p:spPr>
          <a:xfrm>
            <a:off x="729335" y="1588627"/>
            <a:ext cx="8795171" cy="7833647"/>
          </a:xfrm>
          <a:prstGeom prst="rect">
            <a:avLst/>
          </a:prstGeom>
        </p:spPr>
      </p:pic>
      <p:sp>
        <p:nvSpPr>
          <p:cNvPr id="9" name="TextBox 9"/>
          <p:cNvSpPr txBox="1"/>
          <p:nvPr/>
        </p:nvSpPr>
        <p:spPr>
          <a:xfrm>
            <a:off x="9394395" y="2819400"/>
            <a:ext cx="7512480" cy="5314950"/>
          </a:xfrm>
          <a:prstGeom prst="rect">
            <a:avLst/>
          </a:prstGeom>
        </p:spPr>
        <p:txBody>
          <a:bodyPr lIns="0" tIns="0" rIns="0" bIns="0" rtlCol="0" anchor="t">
            <a:spAutoFit/>
          </a:bodyPr>
          <a:lstStyle/>
          <a:p>
            <a:pPr algn="l">
              <a:lnSpc>
                <a:spcPts val="4200"/>
              </a:lnSpc>
            </a:pPr>
            <a:r>
              <a:rPr lang="en-US" sz="3000">
                <a:solidFill>
                  <a:srgbClr val="0D0F68"/>
                </a:solidFill>
                <a:latin typeface="Montserrat"/>
                <a:ea typeface="Montserrat"/>
                <a:cs typeface="Montserrat"/>
                <a:sym typeface="Montserra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p:txBody>
      </p:sp>
      <p:sp>
        <p:nvSpPr>
          <p:cNvPr id="10" name="TextBox 10"/>
          <p:cNvSpPr txBox="1"/>
          <p:nvPr/>
        </p:nvSpPr>
        <p:spPr>
          <a:xfrm>
            <a:off x="12256045" y="465455"/>
            <a:ext cx="5474256" cy="1012190"/>
          </a:xfrm>
          <a:prstGeom prst="rect">
            <a:avLst/>
          </a:prstGeom>
        </p:spPr>
        <p:txBody>
          <a:bodyPr lIns="0" tIns="0" rIns="0" bIns="0" rtlCol="0" anchor="t">
            <a:spAutoFit/>
          </a:bodyPr>
          <a:lstStyle/>
          <a:p>
            <a:pPr algn="ctr">
              <a:lnSpc>
                <a:spcPts val="8260"/>
              </a:lnSpc>
            </a:pPr>
            <a:r>
              <a:rPr lang="en-US" sz="5900">
                <a:solidFill>
                  <a:srgbClr val="FFFFFF"/>
                </a:solidFill>
                <a:latin typeface="Playfair Display"/>
                <a:ea typeface="Playfair Display"/>
                <a:cs typeface="Playfair Display"/>
                <a:sym typeface="Playfair Display"/>
              </a:rPr>
              <a:t>Título</a:t>
            </a:r>
          </a:p>
        </p:txBody>
      </p:sp>
      <p:sp>
        <p:nvSpPr>
          <p:cNvPr id="11" name="Freeform 11"/>
          <p:cNvSpPr/>
          <p:nvPr/>
        </p:nvSpPr>
        <p:spPr>
          <a:xfrm>
            <a:off x="1028700" y="576646"/>
            <a:ext cx="2678836" cy="904107"/>
          </a:xfrm>
          <a:custGeom>
            <a:avLst/>
            <a:gdLst/>
            <a:ahLst/>
            <a:cxnLst/>
            <a:rect l="l" t="t" r="r" b="b"/>
            <a:pathLst>
              <a:path w="2678836" h="904107">
                <a:moveTo>
                  <a:pt x="0" y="0"/>
                </a:moveTo>
                <a:lnTo>
                  <a:pt x="2678836" y="0"/>
                </a:lnTo>
                <a:lnTo>
                  <a:pt x="2678836" y="904108"/>
                </a:lnTo>
                <a:lnTo>
                  <a:pt x="0" y="904108"/>
                </a:lnTo>
                <a:lnTo>
                  <a:pt x="0" y="0"/>
                </a:lnTo>
                <a:close/>
              </a:path>
            </a:pathLst>
          </a:custGeom>
          <a:blipFill>
            <a:blip r:embed="rId3"/>
            <a:stretch>
              <a:fillRect/>
            </a:stretch>
          </a:blipFill>
        </p:spPr>
      </p:sp>
      <p:grpSp>
        <p:nvGrpSpPr>
          <p:cNvPr id="18" name="Group 34">
            <a:extLst>
              <a:ext uri="{FF2B5EF4-FFF2-40B4-BE49-F238E27FC236}">
                <a16:creationId xmlns:a16="http://schemas.microsoft.com/office/drawing/2014/main" id="{82EEEBD4-43BA-B992-0171-46AACB3E274C}"/>
              </a:ext>
            </a:extLst>
          </p:cNvPr>
          <p:cNvGrpSpPr/>
          <p:nvPr/>
        </p:nvGrpSpPr>
        <p:grpSpPr>
          <a:xfrm>
            <a:off x="13722859" y="9403468"/>
            <a:ext cx="5042642" cy="510791"/>
            <a:chOff x="0" y="0"/>
            <a:chExt cx="2236718" cy="226567"/>
          </a:xfrm>
        </p:grpSpPr>
        <p:sp>
          <p:nvSpPr>
            <p:cNvPr id="20" name="Freeform 35">
              <a:extLst>
                <a:ext uri="{FF2B5EF4-FFF2-40B4-BE49-F238E27FC236}">
                  <a16:creationId xmlns:a16="http://schemas.microsoft.com/office/drawing/2014/main" id="{705EA815-6450-980A-176A-FF6017E0330C}"/>
                </a:ext>
              </a:extLst>
            </p:cNvPr>
            <p:cNvSpPr/>
            <p:nvPr/>
          </p:nvSpPr>
          <p:spPr>
            <a:xfrm>
              <a:off x="0" y="0"/>
              <a:ext cx="2236719" cy="226567"/>
            </a:xfrm>
            <a:custGeom>
              <a:avLst/>
              <a:gdLst/>
              <a:ahLst/>
              <a:cxnLst/>
              <a:rect l="l" t="t" r="r" b="b"/>
              <a:pathLst>
                <a:path w="2236719" h="226567">
                  <a:moveTo>
                    <a:pt x="78300" y="0"/>
                  </a:moveTo>
                  <a:lnTo>
                    <a:pt x="2158419" y="0"/>
                  </a:lnTo>
                  <a:cubicBezTo>
                    <a:pt x="2201663" y="0"/>
                    <a:pt x="2236719" y="35056"/>
                    <a:pt x="2236719" y="78300"/>
                  </a:cubicBezTo>
                  <a:lnTo>
                    <a:pt x="2236719" y="148267"/>
                  </a:lnTo>
                  <a:cubicBezTo>
                    <a:pt x="2236719" y="191511"/>
                    <a:pt x="2201663" y="226567"/>
                    <a:pt x="2158419" y="226567"/>
                  </a:cubicBezTo>
                  <a:lnTo>
                    <a:pt x="78300" y="226567"/>
                  </a:lnTo>
                  <a:cubicBezTo>
                    <a:pt x="35056" y="226567"/>
                    <a:pt x="0" y="191511"/>
                    <a:pt x="0" y="148267"/>
                  </a:cubicBezTo>
                  <a:lnTo>
                    <a:pt x="0" y="78300"/>
                  </a:lnTo>
                  <a:cubicBezTo>
                    <a:pt x="0" y="35056"/>
                    <a:pt x="35056" y="0"/>
                    <a:pt x="78300" y="0"/>
                  </a:cubicBezTo>
                  <a:close/>
                </a:path>
              </a:pathLst>
            </a:custGeom>
            <a:solidFill>
              <a:srgbClr val="011859"/>
            </a:solidFill>
          </p:spPr>
        </p:sp>
        <p:sp>
          <p:nvSpPr>
            <p:cNvPr id="21" name="TextBox 36">
              <a:extLst>
                <a:ext uri="{FF2B5EF4-FFF2-40B4-BE49-F238E27FC236}">
                  <a16:creationId xmlns:a16="http://schemas.microsoft.com/office/drawing/2014/main" id="{68626FC6-D2F1-1B55-7CC5-686759E08062}"/>
                </a:ext>
              </a:extLst>
            </p:cNvPr>
            <p:cNvSpPr txBox="1"/>
            <p:nvPr/>
          </p:nvSpPr>
          <p:spPr>
            <a:xfrm>
              <a:off x="0" y="-38100"/>
              <a:ext cx="2236718" cy="264667"/>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37">
            <a:extLst>
              <a:ext uri="{FF2B5EF4-FFF2-40B4-BE49-F238E27FC236}">
                <a16:creationId xmlns:a16="http://schemas.microsoft.com/office/drawing/2014/main" id="{0E56A079-1503-6B16-79D2-7F52D37EFF22}"/>
              </a:ext>
            </a:extLst>
          </p:cNvPr>
          <p:cNvSpPr txBox="1"/>
          <p:nvPr/>
        </p:nvSpPr>
        <p:spPr>
          <a:xfrm>
            <a:off x="14441571" y="9459078"/>
            <a:ext cx="3846429" cy="292644"/>
          </a:xfrm>
          <a:prstGeom prst="rect">
            <a:avLst/>
          </a:prstGeom>
        </p:spPr>
        <p:txBody>
          <a:bodyPr wrap="square" lIns="0" tIns="0" rIns="0" bIns="0" rtlCol="0" anchor="t">
            <a:spAutoFit/>
          </a:bodyPr>
          <a:lstStyle/>
          <a:p>
            <a:pPr algn="l">
              <a:lnSpc>
                <a:spcPts val="2520"/>
              </a:lnSpc>
            </a:pPr>
            <a:r>
              <a:rPr lang="en-US" sz="1800" dirty="0">
                <a:solidFill>
                  <a:srgbClr val="FFFFFF"/>
                </a:solidFill>
                <a:latin typeface="Playfair Display"/>
                <a:ea typeface="Playfair Display"/>
                <a:cs typeface="Playfair Display"/>
                <a:sym typeface="Playfair Display"/>
              </a:rPr>
              <a:t>II JORNADAS POSGRADO 2026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BFBFB">
                <a:alpha val="89804"/>
              </a:srgbClr>
            </a:solidFill>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601846" y="419788"/>
            <a:ext cx="7163655" cy="1217823"/>
            <a:chOff x="0" y="0"/>
            <a:chExt cx="1886724" cy="320744"/>
          </a:xfrm>
        </p:grpSpPr>
        <p:sp>
          <p:nvSpPr>
            <p:cNvPr id="6" name="Freeform 6"/>
            <p:cNvSpPr/>
            <p:nvPr/>
          </p:nvSpPr>
          <p:spPr>
            <a:xfrm>
              <a:off x="0" y="0"/>
              <a:ext cx="1886724" cy="320744"/>
            </a:xfrm>
            <a:custGeom>
              <a:avLst/>
              <a:gdLst/>
              <a:ahLst/>
              <a:cxnLst/>
              <a:rect l="l" t="t" r="r" b="b"/>
              <a:pathLst>
                <a:path w="1886724" h="320744">
                  <a:moveTo>
                    <a:pt x="55117" y="0"/>
                  </a:moveTo>
                  <a:lnTo>
                    <a:pt x="1831607" y="0"/>
                  </a:lnTo>
                  <a:cubicBezTo>
                    <a:pt x="1862047" y="0"/>
                    <a:pt x="1886724" y="24677"/>
                    <a:pt x="1886724" y="55117"/>
                  </a:cubicBezTo>
                  <a:lnTo>
                    <a:pt x="1886724" y="265627"/>
                  </a:lnTo>
                  <a:cubicBezTo>
                    <a:pt x="1886724" y="280245"/>
                    <a:pt x="1880917" y="294264"/>
                    <a:pt x="1870581" y="304600"/>
                  </a:cubicBezTo>
                  <a:cubicBezTo>
                    <a:pt x="1860244" y="314937"/>
                    <a:pt x="1846225" y="320744"/>
                    <a:pt x="1831607" y="320744"/>
                  </a:cubicBezTo>
                  <a:lnTo>
                    <a:pt x="55117" y="320744"/>
                  </a:lnTo>
                  <a:cubicBezTo>
                    <a:pt x="40499" y="320744"/>
                    <a:pt x="26480" y="314937"/>
                    <a:pt x="16143" y="304600"/>
                  </a:cubicBezTo>
                  <a:cubicBezTo>
                    <a:pt x="5807" y="294264"/>
                    <a:pt x="0" y="280245"/>
                    <a:pt x="0" y="265627"/>
                  </a:cubicBezTo>
                  <a:lnTo>
                    <a:pt x="0" y="55117"/>
                  </a:lnTo>
                  <a:cubicBezTo>
                    <a:pt x="0" y="40499"/>
                    <a:pt x="5807" y="26480"/>
                    <a:pt x="16143" y="16143"/>
                  </a:cubicBezTo>
                  <a:cubicBezTo>
                    <a:pt x="26480" y="5807"/>
                    <a:pt x="40499" y="0"/>
                    <a:pt x="55117" y="0"/>
                  </a:cubicBezTo>
                  <a:close/>
                </a:path>
              </a:pathLst>
            </a:custGeom>
            <a:solidFill>
              <a:srgbClr val="011859"/>
            </a:solidFill>
          </p:spPr>
        </p:sp>
        <p:sp>
          <p:nvSpPr>
            <p:cNvPr id="7" name="TextBox 7"/>
            <p:cNvSpPr txBox="1"/>
            <p:nvPr/>
          </p:nvSpPr>
          <p:spPr>
            <a:xfrm>
              <a:off x="0" y="-38100"/>
              <a:ext cx="1886724" cy="358844"/>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9394395" y="2895600"/>
            <a:ext cx="7512480" cy="5314950"/>
          </a:xfrm>
          <a:prstGeom prst="rect">
            <a:avLst/>
          </a:prstGeom>
        </p:spPr>
        <p:txBody>
          <a:bodyPr lIns="0" tIns="0" rIns="0" bIns="0" rtlCol="0" anchor="t">
            <a:spAutoFit/>
          </a:bodyPr>
          <a:lstStyle/>
          <a:p>
            <a:pPr algn="l">
              <a:lnSpc>
                <a:spcPts val="4200"/>
              </a:lnSpc>
            </a:pPr>
            <a:r>
              <a:rPr lang="en-US" sz="3000">
                <a:solidFill>
                  <a:srgbClr val="0D0F68"/>
                </a:solidFill>
                <a:latin typeface="Montserrat"/>
                <a:ea typeface="Montserrat"/>
                <a:cs typeface="Montserrat"/>
                <a:sym typeface="Montserra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p:txBody>
      </p:sp>
      <p:graphicFrame>
        <p:nvGraphicFramePr>
          <p:cNvPr id="9" name="Table 9"/>
          <p:cNvGraphicFramePr>
            <a:graphicFrameLocks noGrp="1"/>
          </p:cNvGraphicFramePr>
          <p:nvPr/>
        </p:nvGraphicFramePr>
        <p:xfrm>
          <a:off x="1718298" y="2647950"/>
          <a:ext cx="6819624" cy="5867400"/>
        </p:xfrm>
        <a:graphic>
          <a:graphicData uri="http://schemas.openxmlformats.org/drawingml/2006/table">
            <a:tbl>
              <a:tblPr/>
              <a:tblGrid>
                <a:gridCol w="2273208">
                  <a:extLst>
                    <a:ext uri="{9D8B030D-6E8A-4147-A177-3AD203B41FA5}">
                      <a16:colId xmlns:a16="http://schemas.microsoft.com/office/drawing/2014/main" val="20000"/>
                    </a:ext>
                  </a:extLst>
                </a:gridCol>
                <a:gridCol w="2273208">
                  <a:extLst>
                    <a:ext uri="{9D8B030D-6E8A-4147-A177-3AD203B41FA5}">
                      <a16:colId xmlns:a16="http://schemas.microsoft.com/office/drawing/2014/main" val="20001"/>
                    </a:ext>
                  </a:extLst>
                </a:gridCol>
                <a:gridCol w="2273208">
                  <a:extLst>
                    <a:ext uri="{9D8B030D-6E8A-4147-A177-3AD203B41FA5}">
                      <a16:colId xmlns:a16="http://schemas.microsoft.com/office/drawing/2014/main" val="20002"/>
                    </a:ext>
                  </a:extLst>
                </a:gridCol>
              </a:tblGrid>
              <a:tr h="1466850">
                <a:tc>
                  <a:txBody>
                    <a:bodyPr/>
                    <a:lstStyle/>
                    <a:p>
                      <a:pPr algn="ctr">
                        <a:lnSpc>
                          <a:spcPts val="6299"/>
                        </a:lnSpc>
                        <a:defRPr/>
                      </a:pPr>
                      <a:r>
                        <a:rPr lang="en-US" sz="4500" b="1">
                          <a:solidFill>
                            <a:srgbClr val="FFFFFF"/>
                          </a:solidFill>
                          <a:latin typeface="Montserrat Bold"/>
                          <a:ea typeface="Montserrat Bold"/>
                          <a:cs typeface="Montserrat Bold"/>
                          <a:sym typeface="Montserrat Bold"/>
                        </a:rPr>
                        <a:t>No</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011859"/>
                    </a:solidFill>
                  </a:tcPr>
                </a:tc>
                <a:tc>
                  <a:txBody>
                    <a:bodyPr/>
                    <a:lstStyle/>
                    <a:p>
                      <a:pPr algn="ctr">
                        <a:lnSpc>
                          <a:spcPts val="6299"/>
                        </a:lnSpc>
                        <a:defRPr/>
                      </a:pPr>
                      <a:r>
                        <a:rPr lang="en-US" sz="4500" b="1">
                          <a:solidFill>
                            <a:srgbClr val="FFFFFF"/>
                          </a:solidFill>
                          <a:latin typeface="Montserrat Bold"/>
                          <a:ea typeface="Montserrat Bold"/>
                          <a:cs typeface="Montserrat Bold"/>
                          <a:sym typeface="Montserrat Bold"/>
                        </a:rPr>
                        <a:t>A</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011859"/>
                    </a:solidFill>
                  </a:tcPr>
                </a:tc>
                <a:tc>
                  <a:txBody>
                    <a:bodyPr/>
                    <a:lstStyle/>
                    <a:p>
                      <a:pPr algn="ctr">
                        <a:lnSpc>
                          <a:spcPts val="6299"/>
                        </a:lnSpc>
                        <a:defRPr/>
                      </a:pPr>
                      <a:r>
                        <a:rPr lang="en-US" sz="4500" b="1">
                          <a:solidFill>
                            <a:srgbClr val="FFFFFF"/>
                          </a:solidFill>
                          <a:latin typeface="Montserrat Bold"/>
                          <a:ea typeface="Montserrat Bold"/>
                          <a:cs typeface="Montserrat Bold"/>
                          <a:sym typeface="Montserrat Bold"/>
                        </a:rPr>
                        <a:t>B</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011859"/>
                    </a:solidFill>
                  </a:tcPr>
                </a:tc>
                <a:extLst>
                  <a:ext uri="{0D108BD9-81ED-4DB2-BD59-A6C34878D82A}">
                    <a16:rowId xmlns:a16="http://schemas.microsoft.com/office/drawing/2014/main" val="10000"/>
                  </a:ext>
                </a:extLst>
              </a:tr>
              <a:tr h="1466850">
                <a:tc>
                  <a:txBody>
                    <a:bodyPr/>
                    <a:lstStyle/>
                    <a:p>
                      <a:pPr algn="ctr">
                        <a:lnSpc>
                          <a:spcPts val="6299"/>
                        </a:lnSpc>
                        <a:defRPr/>
                      </a:pPr>
                      <a:r>
                        <a:rPr lang="en-US" sz="4500">
                          <a:solidFill>
                            <a:srgbClr val="FBFBFB"/>
                          </a:solidFill>
                          <a:latin typeface="Montserrat"/>
                          <a:ea typeface="Montserrat"/>
                          <a:cs typeface="Montserrat"/>
                          <a:sym typeface="Montserrat"/>
                        </a:rPr>
                        <a:t>1</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002282"/>
                    </a:solidFill>
                  </a:tcPr>
                </a:tc>
                <a:tc>
                  <a:txBody>
                    <a:bodyPr/>
                    <a:lstStyle/>
                    <a:p>
                      <a:pPr algn="ctr">
                        <a:lnSpc>
                          <a:spcPts val="6299"/>
                        </a:lnSpc>
                        <a:defRPr/>
                      </a:pPr>
                      <a:r>
                        <a:rPr lang="en-US" sz="4500">
                          <a:solidFill>
                            <a:srgbClr val="0D0F68"/>
                          </a:solidFill>
                          <a:latin typeface="Montserrat"/>
                          <a:ea typeface="Montserrat"/>
                          <a:cs typeface="Montserrat"/>
                          <a:sym typeface="Montserrat"/>
                        </a:rPr>
                        <a:t>1A</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C7DEEB"/>
                    </a:solidFill>
                  </a:tcPr>
                </a:tc>
                <a:tc>
                  <a:txBody>
                    <a:bodyPr/>
                    <a:lstStyle/>
                    <a:p>
                      <a:pPr algn="ctr">
                        <a:lnSpc>
                          <a:spcPts val="6299"/>
                        </a:lnSpc>
                        <a:defRPr/>
                      </a:pPr>
                      <a:r>
                        <a:rPr lang="en-US" sz="4500">
                          <a:solidFill>
                            <a:srgbClr val="0D0F68"/>
                          </a:solidFill>
                          <a:latin typeface="Montserrat"/>
                          <a:ea typeface="Montserrat"/>
                          <a:cs typeface="Montserrat"/>
                          <a:sym typeface="Montserrat"/>
                        </a:rPr>
                        <a:t>1B</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C7DEEB"/>
                    </a:solidFill>
                  </a:tcPr>
                </a:tc>
                <a:extLst>
                  <a:ext uri="{0D108BD9-81ED-4DB2-BD59-A6C34878D82A}">
                    <a16:rowId xmlns:a16="http://schemas.microsoft.com/office/drawing/2014/main" val="10001"/>
                  </a:ext>
                </a:extLst>
              </a:tr>
              <a:tr h="1466850">
                <a:tc>
                  <a:txBody>
                    <a:bodyPr/>
                    <a:lstStyle/>
                    <a:p>
                      <a:pPr algn="ctr">
                        <a:lnSpc>
                          <a:spcPts val="6299"/>
                        </a:lnSpc>
                        <a:defRPr/>
                      </a:pPr>
                      <a:r>
                        <a:rPr lang="en-US" sz="4500">
                          <a:solidFill>
                            <a:srgbClr val="FBFBFB"/>
                          </a:solidFill>
                          <a:latin typeface="Montserrat"/>
                          <a:ea typeface="Montserrat"/>
                          <a:cs typeface="Montserrat"/>
                          <a:sym typeface="Montserrat"/>
                        </a:rPr>
                        <a:t>2</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002282"/>
                    </a:solidFill>
                  </a:tcPr>
                </a:tc>
                <a:tc>
                  <a:txBody>
                    <a:bodyPr/>
                    <a:lstStyle/>
                    <a:p>
                      <a:pPr algn="ctr">
                        <a:lnSpc>
                          <a:spcPts val="6299"/>
                        </a:lnSpc>
                        <a:defRPr/>
                      </a:pPr>
                      <a:r>
                        <a:rPr lang="en-US" sz="4500">
                          <a:solidFill>
                            <a:srgbClr val="0D0F68"/>
                          </a:solidFill>
                          <a:latin typeface="Montserrat"/>
                          <a:ea typeface="Montserrat"/>
                          <a:cs typeface="Montserrat"/>
                          <a:sym typeface="Montserrat"/>
                        </a:rPr>
                        <a:t>2A</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C7DEEB"/>
                    </a:solidFill>
                  </a:tcPr>
                </a:tc>
                <a:tc>
                  <a:txBody>
                    <a:bodyPr/>
                    <a:lstStyle/>
                    <a:p>
                      <a:pPr algn="ctr">
                        <a:lnSpc>
                          <a:spcPts val="6299"/>
                        </a:lnSpc>
                        <a:defRPr/>
                      </a:pPr>
                      <a:r>
                        <a:rPr lang="en-US" sz="4500">
                          <a:solidFill>
                            <a:srgbClr val="0D0F68"/>
                          </a:solidFill>
                          <a:latin typeface="Montserrat"/>
                          <a:ea typeface="Montserrat"/>
                          <a:cs typeface="Montserrat"/>
                          <a:sym typeface="Montserrat"/>
                        </a:rPr>
                        <a:t>2B</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C7DEEB"/>
                    </a:solidFill>
                  </a:tcPr>
                </a:tc>
                <a:extLst>
                  <a:ext uri="{0D108BD9-81ED-4DB2-BD59-A6C34878D82A}">
                    <a16:rowId xmlns:a16="http://schemas.microsoft.com/office/drawing/2014/main" val="10002"/>
                  </a:ext>
                </a:extLst>
              </a:tr>
              <a:tr h="1466850">
                <a:tc>
                  <a:txBody>
                    <a:bodyPr/>
                    <a:lstStyle/>
                    <a:p>
                      <a:pPr algn="ctr">
                        <a:lnSpc>
                          <a:spcPts val="6299"/>
                        </a:lnSpc>
                        <a:defRPr/>
                      </a:pPr>
                      <a:r>
                        <a:rPr lang="en-US" sz="4500">
                          <a:solidFill>
                            <a:srgbClr val="FBFBFB"/>
                          </a:solidFill>
                          <a:latin typeface="Montserrat"/>
                          <a:ea typeface="Montserrat"/>
                          <a:cs typeface="Montserrat"/>
                          <a:sym typeface="Montserrat"/>
                        </a:rPr>
                        <a:t>3</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002282"/>
                    </a:solidFill>
                  </a:tcPr>
                </a:tc>
                <a:tc>
                  <a:txBody>
                    <a:bodyPr/>
                    <a:lstStyle/>
                    <a:p>
                      <a:pPr algn="ctr">
                        <a:lnSpc>
                          <a:spcPts val="6299"/>
                        </a:lnSpc>
                        <a:defRPr/>
                      </a:pPr>
                      <a:r>
                        <a:rPr lang="en-US" sz="4500">
                          <a:solidFill>
                            <a:srgbClr val="0D0F68"/>
                          </a:solidFill>
                          <a:latin typeface="Montserrat"/>
                          <a:ea typeface="Montserrat"/>
                          <a:cs typeface="Montserrat"/>
                          <a:sym typeface="Montserrat"/>
                        </a:rPr>
                        <a:t>3A</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C7DEEB"/>
                    </a:solidFill>
                  </a:tcPr>
                </a:tc>
                <a:tc>
                  <a:txBody>
                    <a:bodyPr/>
                    <a:lstStyle/>
                    <a:p>
                      <a:pPr algn="ctr">
                        <a:lnSpc>
                          <a:spcPts val="6299"/>
                        </a:lnSpc>
                        <a:defRPr/>
                      </a:pPr>
                      <a:r>
                        <a:rPr lang="en-US" sz="4500">
                          <a:solidFill>
                            <a:srgbClr val="0D0F68"/>
                          </a:solidFill>
                          <a:latin typeface="Montserrat"/>
                          <a:ea typeface="Montserrat"/>
                          <a:cs typeface="Montserrat"/>
                          <a:sym typeface="Montserrat"/>
                        </a:rPr>
                        <a:t>3B</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C7DEEB"/>
                    </a:solidFill>
                  </a:tcPr>
                </a:tc>
                <a:extLst>
                  <a:ext uri="{0D108BD9-81ED-4DB2-BD59-A6C34878D82A}">
                    <a16:rowId xmlns:a16="http://schemas.microsoft.com/office/drawing/2014/main" val="10003"/>
                  </a:ext>
                </a:extLst>
              </a:tr>
            </a:tbl>
          </a:graphicData>
        </a:graphic>
      </p:graphicFrame>
      <p:sp>
        <p:nvSpPr>
          <p:cNvPr id="10" name="TextBox 10"/>
          <p:cNvSpPr txBox="1"/>
          <p:nvPr/>
        </p:nvSpPr>
        <p:spPr>
          <a:xfrm>
            <a:off x="12256045" y="465455"/>
            <a:ext cx="5474256" cy="1012190"/>
          </a:xfrm>
          <a:prstGeom prst="rect">
            <a:avLst/>
          </a:prstGeom>
        </p:spPr>
        <p:txBody>
          <a:bodyPr lIns="0" tIns="0" rIns="0" bIns="0" rtlCol="0" anchor="t">
            <a:spAutoFit/>
          </a:bodyPr>
          <a:lstStyle/>
          <a:p>
            <a:pPr algn="ctr">
              <a:lnSpc>
                <a:spcPts val="8260"/>
              </a:lnSpc>
            </a:pPr>
            <a:r>
              <a:rPr lang="en-US" sz="5900">
                <a:solidFill>
                  <a:srgbClr val="FFFFFF"/>
                </a:solidFill>
                <a:latin typeface="Playfair Display"/>
                <a:ea typeface="Playfair Display"/>
                <a:cs typeface="Playfair Display"/>
                <a:sym typeface="Playfair Display"/>
              </a:rPr>
              <a:t>Título</a:t>
            </a:r>
          </a:p>
        </p:txBody>
      </p:sp>
      <p:sp>
        <p:nvSpPr>
          <p:cNvPr id="11" name="Freeform 11"/>
          <p:cNvSpPr/>
          <p:nvPr/>
        </p:nvSpPr>
        <p:spPr>
          <a:xfrm>
            <a:off x="1028700" y="576646"/>
            <a:ext cx="2678836" cy="904107"/>
          </a:xfrm>
          <a:custGeom>
            <a:avLst/>
            <a:gdLst/>
            <a:ahLst/>
            <a:cxnLst/>
            <a:rect l="l" t="t" r="r" b="b"/>
            <a:pathLst>
              <a:path w="2678836" h="904107">
                <a:moveTo>
                  <a:pt x="0" y="0"/>
                </a:moveTo>
                <a:lnTo>
                  <a:pt x="2678836" y="0"/>
                </a:lnTo>
                <a:lnTo>
                  <a:pt x="2678836" y="904108"/>
                </a:lnTo>
                <a:lnTo>
                  <a:pt x="0" y="904108"/>
                </a:lnTo>
                <a:lnTo>
                  <a:pt x="0" y="0"/>
                </a:lnTo>
                <a:close/>
              </a:path>
            </a:pathLst>
          </a:custGeom>
          <a:blipFill>
            <a:blip r:embed="rId2"/>
            <a:stretch>
              <a:fillRect/>
            </a:stretch>
          </a:blipFill>
        </p:spPr>
      </p:sp>
      <p:grpSp>
        <p:nvGrpSpPr>
          <p:cNvPr id="18" name="Group 34">
            <a:extLst>
              <a:ext uri="{FF2B5EF4-FFF2-40B4-BE49-F238E27FC236}">
                <a16:creationId xmlns:a16="http://schemas.microsoft.com/office/drawing/2014/main" id="{32C3B3B9-D1B4-17BF-BC85-340114B72C62}"/>
              </a:ext>
            </a:extLst>
          </p:cNvPr>
          <p:cNvGrpSpPr/>
          <p:nvPr/>
        </p:nvGrpSpPr>
        <p:grpSpPr>
          <a:xfrm>
            <a:off x="13722859" y="9403468"/>
            <a:ext cx="5042642" cy="510791"/>
            <a:chOff x="0" y="0"/>
            <a:chExt cx="2236718" cy="226567"/>
          </a:xfrm>
        </p:grpSpPr>
        <p:sp>
          <p:nvSpPr>
            <p:cNvPr id="20" name="Freeform 35">
              <a:extLst>
                <a:ext uri="{FF2B5EF4-FFF2-40B4-BE49-F238E27FC236}">
                  <a16:creationId xmlns:a16="http://schemas.microsoft.com/office/drawing/2014/main" id="{EA03DA38-2DC9-332A-E7D8-387844248854}"/>
                </a:ext>
              </a:extLst>
            </p:cNvPr>
            <p:cNvSpPr/>
            <p:nvPr/>
          </p:nvSpPr>
          <p:spPr>
            <a:xfrm>
              <a:off x="0" y="0"/>
              <a:ext cx="2236719" cy="226567"/>
            </a:xfrm>
            <a:custGeom>
              <a:avLst/>
              <a:gdLst/>
              <a:ahLst/>
              <a:cxnLst/>
              <a:rect l="l" t="t" r="r" b="b"/>
              <a:pathLst>
                <a:path w="2236719" h="226567">
                  <a:moveTo>
                    <a:pt x="78300" y="0"/>
                  </a:moveTo>
                  <a:lnTo>
                    <a:pt x="2158419" y="0"/>
                  </a:lnTo>
                  <a:cubicBezTo>
                    <a:pt x="2201663" y="0"/>
                    <a:pt x="2236719" y="35056"/>
                    <a:pt x="2236719" y="78300"/>
                  </a:cubicBezTo>
                  <a:lnTo>
                    <a:pt x="2236719" y="148267"/>
                  </a:lnTo>
                  <a:cubicBezTo>
                    <a:pt x="2236719" y="191511"/>
                    <a:pt x="2201663" y="226567"/>
                    <a:pt x="2158419" y="226567"/>
                  </a:cubicBezTo>
                  <a:lnTo>
                    <a:pt x="78300" y="226567"/>
                  </a:lnTo>
                  <a:cubicBezTo>
                    <a:pt x="35056" y="226567"/>
                    <a:pt x="0" y="191511"/>
                    <a:pt x="0" y="148267"/>
                  </a:cubicBezTo>
                  <a:lnTo>
                    <a:pt x="0" y="78300"/>
                  </a:lnTo>
                  <a:cubicBezTo>
                    <a:pt x="0" y="35056"/>
                    <a:pt x="35056" y="0"/>
                    <a:pt x="78300" y="0"/>
                  </a:cubicBezTo>
                  <a:close/>
                </a:path>
              </a:pathLst>
            </a:custGeom>
            <a:solidFill>
              <a:srgbClr val="011859"/>
            </a:solidFill>
          </p:spPr>
        </p:sp>
        <p:sp>
          <p:nvSpPr>
            <p:cNvPr id="21" name="TextBox 36">
              <a:extLst>
                <a:ext uri="{FF2B5EF4-FFF2-40B4-BE49-F238E27FC236}">
                  <a16:creationId xmlns:a16="http://schemas.microsoft.com/office/drawing/2014/main" id="{B0234AC2-C4F0-A08D-0947-F5BE9B3502DA}"/>
                </a:ext>
              </a:extLst>
            </p:cNvPr>
            <p:cNvSpPr txBox="1"/>
            <p:nvPr/>
          </p:nvSpPr>
          <p:spPr>
            <a:xfrm>
              <a:off x="0" y="-38100"/>
              <a:ext cx="2236718" cy="264667"/>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37">
            <a:extLst>
              <a:ext uri="{FF2B5EF4-FFF2-40B4-BE49-F238E27FC236}">
                <a16:creationId xmlns:a16="http://schemas.microsoft.com/office/drawing/2014/main" id="{9C285E31-A2C3-D08E-3B01-3B9B8B8C279A}"/>
              </a:ext>
            </a:extLst>
          </p:cNvPr>
          <p:cNvSpPr txBox="1"/>
          <p:nvPr/>
        </p:nvSpPr>
        <p:spPr>
          <a:xfrm>
            <a:off x="14441571" y="9459078"/>
            <a:ext cx="3846429" cy="292644"/>
          </a:xfrm>
          <a:prstGeom prst="rect">
            <a:avLst/>
          </a:prstGeom>
        </p:spPr>
        <p:txBody>
          <a:bodyPr wrap="square" lIns="0" tIns="0" rIns="0" bIns="0" rtlCol="0" anchor="t">
            <a:spAutoFit/>
          </a:bodyPr>
          <a:lstStyle/>
          <a:p>
            <a:pPr algn="l">
              <a:lnSpc>
                <a:spcPts val="2520"/>
              </a:lnSpc>
            </a:pPr>
            <a:r>
              <a:rPr lang="en-US" sz="1800" dirty="0">
                <a:solidFill>
                  <a:srgbClr val="FFFFFF"/>
                </a:solidFill>
                <a:latin typeface="Playfair Display"/>
                <a:ea typeface="Playfair Display"/>
                <a:cs typeface="Playfair Display"/>
                <a:sym typeface="Playfair Display"/>
              </a:rPr>
              <a:t>II JORNADAS POSGRADO 2026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BFBFB">
                <a:alpha val="89804"/>
              </a:srgbClr>
            </a:solidFill>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601846" y="419788"/>
            <a:ext cx="7163655" cy="1217823"/>
            <a:chOff x="0" y="0"/>
            <a:chExt cx="1886724" cy="320744"/>
          </a:xfrm>
        </p:grpSpPr>
        <p:sp>
          <p:nvSpPr>
            <p:cNvPr id="6" name="Freeform 6"/>
            <p:cNvSpPr/>
            <p:nvPr/>
          </p:nvSpPr>
          <p:spPr>
            <a:xfrm>
              <a:off x="0" y="0"/>
              <a:ext cx="1886724" cy="320744"/>
            </a:xfrm>
            <a:custGeom>
              <a:avLst/>
              <a:gdLst/>
              <a:ahLst/>
              <a:cxnLst/>
              <a:rect l="l" t="t" r="r" b="b"/>
              <a:pathLst>
                <a:path w="1886724" h="320744">
                  <a:moveTo>
                    <a:pt x="55117" y="0"/>
                  </a:moveTo>
                  <a:lnTo>
                    <a:pt x="1831607" y="0"/>
                  </a:lnTo>
                  <a:cubicBezTo>
                    <a:pt x="1862047" y="0"/>
                    <a:pt x="1886724" y="24677"/>
                    <a:pt x="1886724" y="55117"/>
                  </a:cubicBezTo>
                  <a:lnTo>
                    <a:pt x="1886724" y="265627"/>
                  </a:lnTo>
                  <a:cubicBezTo>
                    <a:pt x="1886724" y="280245"/>
                    <a:pt x="1880917" y="294264"/>
                    <a:pt x="1870581" y="304600"/>
                  </a:cubicBezTo>
                  <a:cubicBezTo>
                    <a:pt x="1860244" y="314937"/>
                    <a:pt x="1846225" y="320744"/>
                    <a:pt x="1831607" y="320744"/>
                  </a:cubicBezTo>
                  <a:lnTo>
                    <a:pt x="55117" y="320744"/>
                  </a:lnTo>
                  <a:cubicBezTo>
                    <a:pt x="40499" y="320744"/>
                    <a:pt x="26480" y="314937"/>
                    <a:pt x="16143" y="304600"/>
                  </a:cubicBezTo>
                  <a:cubicBezTo>
                    <a:pt x="5807" y="294264"/>
                    <a:pt x="0" y="280245"/>
                    <a:pt x="0" y="265627"/>
                  </a:cubicBezTo>
                  <a:lnTo>
                    <a:pt x="0" y="55117"/>
                  </a:lnTo>
                  <a:cubicBezTo>
                    <a:pt x="0" y="40499"/>
                    <a:pt x="5807" y="26480"/>
                    <a:pt x="16143" y="16143"/>
                  </a:cubicBezTo>
                  <a:cubicBezTo>
                    <a:pt x="26480" y="5807"/>
                    <a:pt x="40499" y="0"/>
                    <a:pt x="55117" y="0"/>
                  </a:cubicBezTo>
                  <a:close/>
                </a:path>
              </a:pathLst>
            </a:custGeom>
            <a:solidFill>
              <a:srgbClr val="011859"/>
            </a:solidFill>
          </p:spPr>
        </p:sp>
        <p:sp>
          <p:nvSpPr>
            <p:cNvPr id="7" name="TextBox 7"/>
            <p:cNvSpPr txBox="1"/>
            <p:nvPr/>
          </p:nvSpPr>
          <p:spPr>
            <a:xfrm>
              <a:off x="0" y="-38100"/>
              <a:ext cx="1886724" cy="358844"/>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4124893" y="1898787"/>
            <a:ext cx="10038214" cy="1028700"/>
          </a:xfrm>
          <a:prstGeom prst="rect">
            <a:avLst/>
          </a:prstGeom>
        </p:spPr>
        <p:txBody>
          <a:bodyPr lIns="0" tIns="0" rIns="0" bIns="0" rtlCol="0" anchor="t">
            <a:spAutoFit/>
          </a:bodyPr>
          <a:lstStyle/>
          <a:p>
            <a:pPr algn="ctr">
              <a:lnSpc>
                <a:spcPts val="8400"/>
              </a:lnSpc>
            </a:pPr>
            <a:r>
              <a:rPr lang="en-US" sz="6000">
                <a:solidFill>
                  <a:srgbClr val="0D0F68"/>
                </a:solidFill>
                <a:latin typeface="Playfair Display"/>
                <a:ea typeface="Playfair Display"/>
                <a:cs typeface="Playfair Display"/>
                <a:sym typeface="Playfair Display"/>
              </a:rPr>
              <a:t>Result</a:t>
            </a:r>
          </a:p>
        </p:txBody>
      </p:sp>
      <p:pic>
        <p:nvPicPr>
          <p:cNvPr id="9" name="Picture 9"/>
          <p:cNvPicPr>
            <a:picLocks noChangeAspect="1"/>
          </p:cNvPicPr>
          <p:nvPr/>
        </p:nvPicPr>
        <p:blipFill>
          <a:blip r:embed="rId2"/>
          <a:stretch>
            <a:fillRect/>
          </a:stretch>
        </p:blipFill>
        <p:spPr>
          <a:xfrm>
            <a:off x="1042373" y="2972789"/>
            <a:ext cx="6203447" cy="6041726"/>
          </a:xfrm>
          <a:prstGeom prst="rect">
            <a:avLst/>
          </a:prstGeom>
        </p:spPr>
      </p:pic>
      <p:sp>
        <p:nvSpPr>
          <p:cNvPr id="10" name="TextBox 10"/>
          <p:cNvSpPr txBox="1"/>
          <p:nvPr/>
        </p:nvSpPr>
        <p:spPr>
          <a:xfrm>
            <a:off x="7460622" y="3508512"/>
            <a:ext cx="9301425" cy="4248150"/>
          </a:xfrm>
          <a:prstGeom prst="rect">
            <a:avLst/>
          </a:prstGeom>
        </p:spPr>
        <p:txBody>
          <a:bodyPr lIns="0" tIns="0" rIns="0" bIns="0" rtlCol="0" anchor="t">
            <a:spAutoFit/>
          </a:bodyPr>
          <a:lstStyle/>
          <a:p>
            <a:pPr algn="l">
              <a:lnSpc>
                <a:spcPts val="4200"/>
              </a:lnSpc>
            </a:pPr>
            <a:r>
              <a:rPr lang="en-US" sz="3000">
                <a:solidFill>
                  <a:srgbClr val="0D0F68"/>
                </a:solidFill>
                <a:latin typeface="Montserrat"/>
                <a:ea typeface="Montserrat"/>
                <a:cs typeface="Montserrat"/>
                <a:sym typeface="Montserra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p:txBody>
      </p:sp>
      <p:sp>
        <p:nvSpPr>
          <p:cNvPr id="11" name="TextBox 11"/>
          <p:cNvSpPr txBox="1"/>
          <p:nvPr/>
        </p:nvSpPr>
        <p:spPr>
          <a:xfrm>
            <a:off x="12256045" y="465455"/>
            <a:ext cx="5474256" cy="1012190"/>
          </a:xfrm>
          <a:prstGeom prst="rect">
            <a:avLst/>
          </a:prstGeom>
        </p:spPr>
        <p:txBody>
          <a:bodyPr lIns="0" tIns="0" rIns="0" bIns="0" rtlCol="0" anchor="t">
            <a:spAutoFit/>
          </a:bodyPr>
          <a:lstStyle/>
          <a:p>
            <a:pPr algn="ctr">
              <a:lnSpc>
                <a:spcPts val="8260"/>
              </a:lnSpc>
            </a:pPr>
            <a:r>
              <a:rPr lang="en-US" sz="5900">
                <a:solidFill>
                  <a:srgbClr val="FFFFFF"/>
                </a:solidFill>
                <a:latin typeface="Playfair Display"/>
                <a:ea typeface="Playfair Display"/>
                <a:cs typeface="Playfair Display"/>
                <a:sym typeface="Playfair Display"/>
              </a:rPr>
              <a:t>Título</a:t>
            </a:r>
          </a:p>
        </p:txBody>
      </p:sp>
      <p:sp>
        <p:nvSpPr>
          <p:cNvPr id="12" name="Freeform 12"/>
          <p:cNvSpPr/>
          <p:nvPr/>
        </p:nvSpPr>
        <p:spPr>
          <a:xfrm>
            <a:off x="1028700" y="576646"/>
            <a:ext cx="2678836" cy="904107"/>
          </a:xfrm>
          <a:custGeom>
            <a:avLst/>
            <a:gdLst/>
            <a:ahLst/>
            <a:cxnLst/>
            <a:rect l="l" t="t" r="r" b="b"/>
            <a:pathLst>
              <a:path w="2678836" h="904107">
                <a:moveTo>
                  <a:pt x="0" y="0"/>
                </a:moveTo>
                <a:lnTo>
                  <a:pt x="2678836" y="0"/>
                </a:lnTo>
                <a:lnTo>
                  <a:pt x="2678836" y="904108"/>
                </a:lnTo>
                <a:lnTo>
                  <a:pt x="0" y="904108"/>
                </a:lnTo>
                <a:lnTo>
                  <a:pt x="0" y="0"/>
                </a:lnTo>
                <a:close/>
              </a:path>
            </a:pathLst>
          </a:custGeom>
          <a:blipFill>
            <a:blip r:embed="rId3"/>
            <a:stretch>
              <a:fillRect/>
            </a:stretch>
          </a:blipFill>
        </p:spPr>
      </p:sp>
      <p:grpSp>
        <p:nvGrpSpPr>
          <p:cNvPr id="19" name="Group 34">
            <a:extLst>
              <a:ext uri="{FF2B5EF4-FFF2-40B4-BE49-F238E27FC236}">
                <a16:creationId xmlns:a16="http://schemas.microsoft.com/office/drawing/2014/main" id="{5B7F237B-1248-C5AA-B5FF-D71FF1D32FAE}"/>
              </a:ext>
            </a:extLst>
          </p:cNvPr>
          <p:cNvGrpSpPr/>
          <p:nvPr/>
        </p:nvGrpSpPr>
        <p:grpSpPr>
          <a:xfrm>
            <a:off x="13722859" y="9403468"/>
            <a:ext cx="5042642" cy="510791"/>
            <a:chOff x="0" y="0"/>
            <a:chExt cx="2236718" cy="226567"/>
          </a:xfrm>
        </p:grpSpPr>
        <p:sp>
          <p:nvSpPr>
            <p:cNvPr id="21" name="Freeform 35">
              <a:extLst>
                <a:ext uri="{FF2B5EF4-FFF2-40B4-BE49-F238E27FC236}">
                  <a16:creationId xmlns:a16="http://schemas.microsoft.com/office/drawing/2014/main" id="{6C360575-C135-AFBD-F933-AFF731CA0220}"/>
                </a:ext>
              </a:extLst>
            </p:cNvPr>
            <p:cNvSpPr/>
            <p:nvPr/>
          </p:nvSpPr>
          <p:spPr>
            <a:xfrm>
              <a:off x="0" y="0"/>
              <a:ext cx="2236719" cy="226567"/>
            </a:xfrm>
            <a:custGeom>
              <a:avLst/>
              <a:gdLst/>
              <a:ahLst/>
              <a:cxnLst/>
              <a:rect l="l" t="t" r="r" b="b"/>
              <a:pathLst>
                <a:path w="2236719" h="226567">
                  <a:moveTo>
                    <a:pt x="78300" y="0"/>
                  </a:moveTo>
                  <a:lnTo>
                    <a:pt x="2158419" y="0"/>
                  </a:lnTo>
                  <a:cubicBezTo>
                    <a:pt x="2201663" y="0"/>
                    <a:pt x="2236719" y="35056"/>
                    <a:pt x="2236719" y="78300"/>
                  </a:cubicBezTo>
                  <a:lnTo>
                    <a:pt x="2236719" y="148267"/>
                  </a:lnTo>
                  <a:cubicBezTo>
                    <a:pt x="2236719" y="191511"/>
                    <a:pt x="2201663" y="226567"/>
                    <a:pt x="2158419" y="226567"/>
                  </a:cubicBezTo>
                  <a:lnTo>
                    <a:pt x="78300" y="226567"/>
                  </a:lnTo>
                  <a:cubicBezTo>
                    <a:pt x="35056" y="226567"/>
                    <a:pt x="0" y="191511"/>
                    <a:pt x="0" y="148267"/>
                  </a:cubicBezTo>
                  <a:lnTo>
                    <a:pt x="0" y="78300"/>
                  </a:lnTo>
                  <a:cubicBezTo>
                    <a:pt x="0" y="35056"/>
                    <a:pt x="35056" y="0"/>
                    <a:pt x="78300" y="0"/>
                  </a:cubicBezTo>
                  <a:close/>
                </a:path>
              </a:pathLst>
            </a:custGeom>
            <a:solidFill>
              <a:srgbClr val="011859"/>
            </a:solidFill>
          </p:spPr>
        </p:sp>
        <p:sp>
          <p:nvSpPr>
            <p:cNvPr id="22" name="TextBox 36">
              <a:extLst>
                <a:ext uri="{FF2B5EF4-FFF2-40B4-BE49-F238E27FC236}">
                  <a16:creationId xmlns:a16="http://schemas.microsoft.com/office/drawing/2014/main" id="{7CF82846-5FD0-B02C-842B-D888D742A297}"/>
                </a:ext>
              </a:extLst>
            </p:cNvPr>
            <p:cNvSpPr txBox="1"/>
            <p:nvPr/>
          </p:nvSpPr>
          <p:spPr>
            <a:xfrm>
              <a:off x="0" y="-38100"/>
              <a:ext cx="2236718" cy="264667"/>
            </a:xfrm>
            <a:prstGeom prst="rect">
              <a:avLst/>
            </a:prstGeom>
          </p:spPr>
          <p:txBody>
            <a:bodyPr lIns="50800" tIns="50800" rIns="50800" bIns="50800" rtlCol="0" anchor="ctr"/>
            <a:lstStyle/>
            <a:p>
              <a:pPr algn="ctr">
                <a:lnSpc>
                  <a:spcPts val="2659"/>
                </a:lnSpc>
                <a:spcBef>
                  <a:spcPct val="0"/>
                </a:spcBef>
              </a:pPr>
              <a:endParaRPr/>
            </a:p>
          </p:txBody>
        </p:sp>
      </p:grpSp>
      <p:sp>
        <p:nvSpPr>
          <p:cNvPr id="13" name="TextBox 37">
            <a:extLst>
              <a:ext uri="{FF2B5EF4-FFF2-40B4-BE49-F238E27FC236}">
                <a16:creationId xmlns:a16="http://schemas.microsoft.com/office/drawing/2014/main" id="{B85A97A6-6E82-F24A-E3B5-548A33D3D3CA}"/>
              </a:ext>
            </a:extLst>
          </p:cNvPr>
          <p:cNvSpPr txBox="1"/>
          <p:nvPr/>
        </p:nvSpPr>
        <p:spPr>
          <a:xfrm>
            <a:off x="14441571" y="9459078"/>
            <a:ext cx="3846429" cy="292644"/>
          </a:xfrm>
          <a:prstGeom prst="rect">
            <a:avLst/>
          </a:prstGeom>
        </p:spPr>
        <p:txBody>
          <a:bodyPr wrap="square" lIns="0" tIns="0" rIns="0" bIns="0" rtlCol="0" anchor="t">
            <a:spAutoFit/>
          </a:bodyPr>
          <a:lstStyle/>
          <a:p>
            <a:pPr algn="l">
              <a:lnSpc>
                <a:spcPts val="2520"/>
              </a:lnSpc>
            </a:pPr>
            <a:r>
              <a:rPr lang="en-US" sz="1800" dirty="0">
                <a:solidFill>
                  <a:srgbClr val="FFFFFF"/>
                </a:solidFill>
                <a:latin typeface="Playfair Display"/>
                <a:ea typeface="Playfair Display"/>
                <a:cs typeface="Playfair Display"/>
                <a:sym typeface="Playfair Display"/>
              </a:rPr>
              <a:t>II JORNADAS POSGRADO 2026</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1164</Words>
  <Application>Microsoft Office PowerPoint</Application>
  <PresentationFormat>Personalizado</PresentationFormat>
  <Paragraphs>118</Paragraphs>
  <Slides>19</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19</vt:i4>
      </vt:variant>
    </vt:vector>
  </HeadingPairs>
  <TitlesOfParts>
    <vt:vector size="29" baseType="lpstr">
      <vt:lpstr>Montserrat Medium</vt:lpstr>
      <vt:lpstr>Calibri</vt:lpstr>
      <vt:lpstr>Playfair Display Bold</vt:lpstr>
      <vt:lpstr>Poppins Bold</vt:lpstr>
      <vt:lpstr>Arial</vt:lpstr>
      <vt:lpstr>Montserrat Semi-Bold</vt:lpstr>
      <vt:lpstr>Playfair Display</vt:lpstr>
      <vt:lpstr>Montserrat Bold</vt:lpstr>
      <vt:lpstr>Montserrat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PRESENTACION PPT UNADE</dc:title>
  <cp:lastModifiedBy>Esther Bastida Hernandez</cp:lastModifiedBy>
  <cp:revision>4</cp:revision>
  <dcterms:created xsi:type="dcterms:W3CDTF">2006-08-16T00:00:00Z</dcterms:created>
  <dcterms:modified xsi:type="dcterms:W3CDTF">2026-04-30T10:44:30Z</dcterms:modified>
  <dc:identifier>DAGP36FkVr0</dc:identifier>
</cp:coreProperties>
</file>